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57" r:id="rId3"/>
    <p:sldId id="458" r:id="rId4"/>
    <p:sldId id="459" r:id="rId5"/>
    <p:sldId id="430" r:id="rId6"/>
    <p:sldId id="462" r:id="rId7"/>
    <p:sldId id="461" r:id="rId8"/>
    <p:sldId id="431" r:id="rId9"/>
    <p:sldId id="339" r:id="rId10"/>
    <p:sldId id="434" r:id="rId11"/>
    <p:sldId id="369" r:id="rId12"/>
    <p:sldId id="343" r:id="rId13"/>
    <p:sldId id="344" r:id="rId14"/>
    <p:sldId id="437" r:id="rId15"/>
    <p:sldId id="439" r:id="rId16"/>
    <p:sldId id="440" r:id="rId17"/>
    <p:sldId id="460" r:id="rId18"/>
    <p:sldId id="441" r:id="rId19"/>
    <p:sldId id="442" r:id="rId20"/>
    <p:sldId id="443" r:id="rId21"/>
    <p:sldId id="444" r:id="rId22"/>
    <p:sldId id="445" r:id="rId23"/>
    <p:sldId id="446" r:id="rId24"/>
    <p:sldId id="448" r:id="rId25"/>
    <p:sldId id="450" r:id="rId26"/>
    <p:sldId id="451" r:id="rId27"/>
    <p:sldId id="452" r:id="rId28"/>
    <p:sldId id="455" r:id="rId29"/>
    <p:sldId id="456" r:id="rId30"/>
    <p:sldId id="308" r:id="rId31"/>
  </p:sldIdLst>
  <p:sldSz cx="9144000" cy="6858000" type="screen4x3"/>
  <p:notesSz cx="7045325" cy="934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31618"/>
    <a:srgbClr val="00286A"/>
    <a:srgbClr val="5847D3"/>
    <a:srgbClr val="EAEAEA"/>
    <a:srgbClr val="B2B2B2"/>
    <a:srgbClr val="DDDDDD"/>
    <a:srgbClr val="C0C0C0"/>
    <a:srgbClr val="B8B8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65" autoAdjust="0"/>
    <p:restoredTop sz="83448" autoAdjust="0"/>
  </p:normalViewPr>
  <p:slideViewPr>
    <p:cSldViewPr>
      <p:cViewPr>
        <p:scale>
          <a:sx n="35" d="100"/>
          <a:sy n="35" d="100"/>
        </p:scale>
        <p:origin x="-1925" y="-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25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11AA8-96EB-4638-A15B-A06B3ADD23AF}" type="doc">
      <dgm:prSet loTypeId="urn:microsoft.com/office/officeart/2005/8/layout/radial1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BO"/>
        </a:p>
      </dgm:t>
    </dgm:pt>
    <dgm:pt modelId="{4EB193BF-6161-4DFE-BC39-CFB0730EA403}">
      <dgm:prSet/>
      <dgm:spPr/>
      <dgm:t>
        <a:bodyPr/>
        <a:lstStyle/>
        <a:p>
          <a:pPr rtl="0"/>
          <a:r>
            <a:rPr lang="es-BO" b="1" dirty="0" smtClean="0"/>
            <a:t>11 DE SEPTIEMBRE 2001</a:t>
          </a:r>
          <a:endParaRPr lang="es-ES" b="1" dirty="0"/>
        </a:p>
      </dgm:t>
    </dgm:pt>
    <dgm:pt modelId="{655BFB41-D447-4B8B-BE21-BB0F74D3F24C}" type="parTrans" cxnId="{A0092A6A-B1A4-444E-9AC6-F816D8DF3481}">
      <dgm:prSet/>
      <dgm:spPr/>
      <dgm:t>
        <a:bodyPr/>
        <a:lstStyle/>
        <a:p>
          <a:endParaRPr lang="es-BO"/>
        </a:p>
      </dgm:t>
    </dgm:pt>
    <dgm:pt modelId="{19E2F395-589F-4207-A9CC-96C1C99082E1}" type="sibTrans" cxnId="{A0092A6A-B1A4-444E-9AC6-F816D8DF3481}">
      <dgm:prSet/>
      <dgm:spPr/>
      <dgm:t>
        <a:bodyPr/>
        <a:lstStyle/>
        <a:p>
          <a:endParaRPr lang="es-BO"/>
        </a:p>
      </dgm:t>
    </dgm:pt>
    <dgm:pt modelId="{BC230CE0-A857-4259-ADF1-91492534A7AD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SEGURIDAD DE LA CADENA LOGÍSTICA</a:t>
          </a:r>
          <a:endParaRPr lang="es-ES" b="1" dirty="0">
            <a:solidFill>
              <a:srgbClr val="002060"/>
            </a:solidFill>
          </a:endParaRPr>
        </a:p>
      </dgm:t>
    </dgm:pt>
    <dgm:pt modelId="{19539745-E7AB-4252-BCF3-3ACC7A38BB9E}" type="parTrans" cxnId="{118B1B6B-73C7-4C63-AB99-E2A2060DC60E}">
      <dgm:prSet/>
      <dgm:spPr/>
      <dgm:t>
        <a:bodyPr/>
        <a:lstStyle/>
        <a:p>
          <a:endParaRPr lang="es-BO"/>
        </a:p>
      </dgm:t>
    </dgm:pt>
    <dgm:pt modelId="{D9BA2057-10AF-445B-8809-58A24AE8DB89}" type="sibTrans" cxnId="{118B1B6B-73C7-4C63-AB99-E2A2060DC60E}">
      <dgm:prSet/>
      <dgm:spPr/>
      <dgm:t>
        <a:bodyPr/>
        <a:lstStyle/>
        <a:p>
          <a:endParaRPr lang="es-BO"/>
        </a:p>
      </dgm:t>
    </dgm:pt>
    <dgm:pt modelId="{51997D2B-C45D-4BB1-85A8-88E06E2A6251}" type="pres">
      <dgm:prSet presAssocID="{5E811AA8-96EB-4638-A15B-A06B3ADD23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5CF8A15-7F7A-444D-92A8-05F73D0C8054}" type="pres">
      <dgm:prSet presAssocID="{4EB193BF-6161-4DFE-BC39-CFB0730EA403}" presName="centerShape" presStyleLbl="node0" presStyleIdx="0" presStyleCnt="1"/>
      <dgm:spPr/>
      <dgm:t>
        <a:bodyPr/>
        <a:lstStyle/>
        <a:p>
          <a:endParaRPr lang="es-BO"/>
        </a:p>
      </dgm:t>
    </dgm:pt>
    <dgm:pt modelId="{A59A6C4F-BD0A-4CF3-A481-EF2783B802C8}" type="pres">
      <dgm:prSet presAssocID="{19539745-E7AB-4252-BCF3-3ACC7A38BB9E}" presName="Name9" presStyleLbl="parChTrans1D2" presStyleIdx="0" presStyleCnt="1"/>
      <dgm:spPr/>
      <dgm:t>
        <a:bodyPr/>
        <a:lstStyle/>
        <a:p>
          <a:endParaRPr lang="es-BO"/>
        </a:p>
      </dgm:t>
    </dgm:pt>
    <dgm:pt modelId="{0ADD3F20-7FE4-4951-A8E8-32F679266B81}" type="pres">
      <dgm:prSet presAssocID="{19539745-E7AB-4252-BCF3-3ACC7A38BB9E}" presName="connTx" presStyleLbl="parChTrans1D2" presStyleIdx="0" presStyleCnt="1"/>
      <dgm:spPr/>
      <dgm:t>
        <a:bodyPr/>
        <a:lstStyle/>
        <a:p>
          <a:endParaRPr lang="es-BO"/>
        </a:p>
      </dgm:t>
    </dgm:pt>
    <dgm:pt modelId="{311DBB22-A653-438A-B339-350985A8128D}" type="pres">
      <dgm:prSet presAssocID="{BC230CE0-A857-4259-ADF1-91492534A7A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0927228B-5E73-44DB-B2DA-5E6AABE59296}" type="presOf" srcId="{19539745-E7AB-4252-BCF3-3ACC7A38BB9E}" destId="{A59A6C4F-BD0A-4CF3-A481-EF2783B802C8}" srcOrd="0" destOrd="0" presId="urn:microsoft.com/office/officeart/2005/8/layout/radial1"/>
    <dgm:cxn modelId="{A0092A6A-B1A4-444E-9AC6-F816D8DF3481}" srcId="{5E811AA8-96EB-4638-A15B-A06B3ADD23AF}" destId="{4EB193BF-6161-4DFE-BC39-CFB0730EA403}" srcOrd="0" destOrd="0" parTransId="{655BFB41-D447-4B8B-BE21-BB0F74D3F24C}" sibTransId="{19E2F395-589F-4207-A9CC-96C1C99082E1}"/>
    <dgm:cxn modelId="{D8F2E212-943F-4DB9-9C5F-80CCF73BB7D8}" type="presOf" srcId="{19539745-E7AB-4252-BCF3-3ACC7A38BB9E}" destId="{0ADD3F20-7FE4-4951-A8E8-32F679266B81}" srcOrd="1" destOrd="0" presId="urn:microsoft.com/office/officeart/2005/8/layout/radial1"/>
    <dgm:cxn modelId="{F0F9B49E-4D39-4C33-83B0-CE4C2B1C6A42}" type="presOf" srcId="{4EB193BF-6161-4DFE-BC39-CFB0730EA403}" destId="{45CF8A15-7F7A-444D-92A8-05F73D0C8054}" srcOrd="0" destOrd="0" presId="urn:microsoft.com/office/officeart/2005/8/layout/radial1"/>
    <dgm:cxn modelId="{118B1B6B-73C7-4C63-AB99-E2A2060DC60E}" srcId="{4EB193BF-6161-4DFE-BC39-CFB0730EA403}" destId="{BC230CE0-A857-4259-ADF1-91492534A7AD}" srcOrd="0" destOrd="0" parTransId="{19539745-E7AB-4252-BCF3-3ACC7A38BB9E}" sibTransId="{D9BA2057-10AF-445B-8809-58A24AE8DB89}"/>
    <dgm:cxn modelId="{B2FCEFFA-D6E7-4AE4-AC56-DD18EE45CB4B}" type="presOf" srcId="{BC230CE0-A857-4259-ADF1-91492534A7AD}" destId="{311DBB22-A653-438A-B339-350985A8128D}" srcOrd="0" destOrd="0" presId="urn:microsoft.com/office/officeart/2005/8/layout/radial1"/>
    <dgm:cxn modelId="{9B8C915C-4821-410B-B2BD-8E20DD09F1D3}" type="presOf" srcId="{5E811AA8-96EB-4638-A15B-A06B3ADD23AF}" destId="{51997D2B-C45D-4BB1-85A8-88E06E2A6251}" srcOrd="0" destOrd="0" presId="urn:microsoft.com/office/officeart/2005/8/layout/radial1"/>
    <dgm:cxn modelId="{64B6F394-557E-4E2D-B7E9-5A3FA909370F}" type="presParOf" srcId="{51997D2B-C45D-4BB1-85A8-88E06E2A6251}" destId="{45CF8A15-7F7A-444D-92A8-05F73D0C8054}" srcOrd="0" destOrd="0" presId="urn:microsoft.com/office/officeart/2005/8/layout/radial1"/>
    <dgm:cxn modelId="{B8E7B181-359D-4A04-891C-B6FEEBA9C029}" type="presParOf" srcId="{51997D2B-C45D-4BB1-85A8-88E06E2A6251}" destId="{A59A6C4F-BD0A-4CF3-A481-EF2783B802C8}" srcOrd="1" destOrd="0" presId="urn:microsoft.com/office/officeart/2005/8/layout/radial1"/>
    <dgm:cxn modelId="{56ADA098-CF6E-42A6-8BA5-3C4F0E685A69}" type="presParOf" srcId="{A59A6C4F-BD0A-4CF3-A481-EF2783B802C8}" destId="{0ADD3F20-7FE4-4951-A8E8-32F679266B81}" srcOrd="0" destOrd="0" presId="urn:microsoft.com/office/officeart/2005/8/layout/radial1"/>
    <dgm:cxn modelId="{1471CC86-76B7-4B32-9089-2B1238A1D3EE}" type="presParOf" srcId="{51997D2B-C45D-4BB1-85A8-88E06E2A6251}" destId="{311DBB22-A653-438A-B339-350985A8128D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4D0D2D-DBDD-4D40-9A40-C36C64AC9C23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24CF1422-BC5B-40ED-A6A1-FB1DF64E53F7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es-ES" sz="2400" b="1" dirty="0" smtClean="0">
              <a:solidFill>
                <a:schemeClr val="tx1"/>
              </a:solidFill>
            </a:rPr>
            <a:t>OPERADOR ECONÓMICO AUTORIZADO</a:t>
          </a:r>
          <a:endParaRPr lang="es-ES" sz="2400" b="1" dirty="0">
            <a:solidFill>
              <a:schemeClr val="tx1"/>
            </a:solidFill>
          </a:endParaRPr>
        </a:p>
      </dgm:t>
    </dgm:pt>
    <dgm:pt modelId="{1207E669-47B6-40CF-A566-D1241429988A}" type="parTrans" cxnId="{0019A5EE-4722-4429-A29B-85736E962149}">
      <dgm:prSet/>
      <dgm:spPr/>
      <dgm:t>
        <a:bodyPr/>
        <a:lstStyle/>
        <a:p>
          <a:endParaRPr lang="es-BO"/>
        </a:p>
      </dgm:t>
    </dgm:pt>
    <dgm:pt modelId="{24A920AC-5DA9-4D4F-86CD-B76496D1ED33}" type="sibTrans" cxnId="{0019A5EE-4722-4429-A29B-85736E962149}">
      <dgm:prSet/>
      <dgm:spPr/>
      <dgm:t>
        <a:bodyPr/>
        <a:lstStyle/>
        <a:p>
          <a:endParaRPr lang="es-BO"/>
        </a:p>
      </dgm:t>
    </dgm:pt>
    <dgm:pt modelId="{1CD20182-BBD7-4DE5-96AB-0EE418E9F61E}" type="pres">
      <dgm:prSet presAssocID="{8E4D0D2D-DBDD-4D40-9A40-C36C64AC9C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99BF4100-8597-4F1D-8D68-3F667B507CF1}" type="pres">
      <dgm:prSet presAssocID="{8E4D0D2D-DBDD-4D40-9A40-C36C64AC9C23}" presName="dummyMaxCanvas" presStyleCnt="0">
        <dgm:presLayoutVars/>
      </dgm:prSet>
      <dgm:spPr/>
    </dgm:pt>
    <dgm:pt modelId="{8AAB1FA0-CAC8-48CE-913B-152EB0CD46E1}" type="pres">
      <dgm:prSet presAssocID="{8E4D0D2D-DBDD-4D40-9A40-C36C64AC9C23}" presName="OneNode_1" presStyleLbl="node1" presStyleIdx="0" presStyleCnt="1" custLinFactNeighborX="-28" custLinFactNeighborY="-2148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60AD79BB-4060-4191-A6FC-7F16E08FAEE8}" type="presOf" srcId="{24CF1422-BC5B-40ED-A6A1-FB1DF64E53F7}" destId="{8AAB1FA0-CAC8-48CE-913B-152EB0CD46E1}" srcOrd="0" destOrd="0" presId="urn:microsoft.com/office/officeart/2005/8/layout/vProcess5"/>
    <dgm:cxn modelId="{0019A5EE-4722-4429-A29B-85736E962149}" srcId="{8E4D0D2D-DBDD-4D40-9A40-C36C64AC9C23}" destId="{24CF1422-BC5B-40ED-A6A1-FB1DF64E53F7}" srcOrd="0" destOrd="0" parTransId="{1207E669-47B6-40CF-A566-D1241429988A}" sibTransId="{24A920AC-5DA9-4D4F-86CD-B76496D1ED33}"/>
    <dgm:cxn modelId="{5619217F-E6B6-4355-BB68-1664EFB3529A}" type="presOf" srcId="{8E4D0D2D-DBDD-4D40-9A40-C36C64AC9C23}" destId="{1CD20182-BBD7-4DE5-96AB-0EE418E9F61E}" srcOrd="0" destOrd="0" presId="urn:microsoft.com/office/officeart/2005/8/layout/vProcess5"/>
    <dgm:cxn modelId="{142BF920-D895-49F4-9940-9F92D0A04F0E}" type="presParOf" srcId="{1CD20182-BBD7-4DE5-96AB-0EE418E9F61E}" destId="{99BF4100-8597-4F1D-8D68-3F667B507CF1}" srcOrd="0" destOrd="0" presId="urn:microsoft.com/office/officeart/2005/8/layout/vProcess5"/>
    <dgm:cxn modelId="{899CE6C5-F233-4DBB-A351-DD4EDA4AD2E9}" type="presParOf" srcId="{1CD20182-BBD7-4DE5-96AB-0EE418E9F61E}" destId="{8AAB1FA0-CAC8-48CE-913B-152EB0CD46E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4D0D2D-DBDD-4D40-9A40-C36C64AC9C23}" type="doc">
      <dgm:prSet loTypeId="urn:microsoft.com/office/officeart/2005/8/layout/process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24CF1422-BC5B-40ED-A6A1-FB1DF64E53F7}">
      <dgm:prSet custT="1"/>
      <dgm:spPr/>
      <dgm:t>
        <a:bodyPr/>
        <a:lstStyle/>
        <a:p>
          <a:pPr algn="ctr" rtl="0"/>
          <a:r>
            <a:rPr lang="es-ES" sz="1800" b="1" dirty="0" smtClean="0"/>
            <a:t>GARANTIZAR Y FACILITAR CIRCULACION DE MERCANCIAS</a:t>
          </a:r>
          <a:endParaRPr lang="es-ES" sz="1800" b="1" dirty="0"/>
        </a:p>
      </dgm:t>
    </dgm:pt>
    <dgm:pt modelId="{1207E669-47B6-40CF-A566-D1241429988A}" type="parTrans" cxnId="{0019A5EE-4722-4429-A29B-85736E962149}">
      <dgm:prSet/>
      <dgm:spPr/>
      <dgm:t>
        <a:bodyPr/>
        <a:lstStyle/>
        <a:p>
          <a:endParaRPr lang="es-BO"/>
        </a:p>
      </dgm:t>
    </dgm:pt>
    <dgm:pt modelId="{24A920AC-5DA9-4D4F-86CD-B76496D1ED33}" type="sibTrans" cxnId="{0019A5EE-4722-4429-A29B-85736E962149}">
      <dgm:prSet/>
      <dgm:spPr>
        <a:solidFill>
          <a:srgbClr val="931618"/>
        </a:solidFill>
      </dgm:spPr>
      <dgm:t>
        <a:bodyPr/>
        <a:lstStyle/>
        <a:p>
          <a:endParaRPr lang="es-BO"/>
        </a:p>
      </dgm:t>
    </dgm:pt>
    <dgm:pt modelId="{24BF0DCE-F3BB-40E6-8340-586E57C84A40}">
      <dgm:prSet custT="1"/>
      <dgm:spPr/>
      <dgm:t>
        <a:bodyPr/>
        <a:lstStyle/>
        <a:p>
          <a:pPr algn="ctr" rtl="0"/>
          <a:r>
            <a:rPr lang="es-ES" sz="1800" b="1" dirty="0" smtClean="0"/>
            <a:t>SIMPLIFICACION Y FACILITACION</a:t>
          </a:r>
          <a:endParaRPr lang="es-ES" sz="1800" b="1" dirty="0"/>
        </a:p>
      </dgm:t>
    </dgm:pt>
    <dgm:pt modelId="{80F38257-B8BF-4724-A672-A5F1DC92F9B7}" type="parTrans" cxnId="{C1D7F315-815C-4985-83FF-7F807002159A}">
      <dgm:prSet/>
      <dgm:spPr/>
      <dgm:t>
        <a:bodyPr/>
        <a:lstStyle/>
        <a:p>
          <a:endParaRPr lang="es-BO"/>
        </a:p>
      </dgm:t>
    </dgm:pt>
    <dgm:pt modelId="{7464B178-6B99-485A-BC26-7E24EBC026D9}" type="sibTrans" cxnId="{C1D7F315-815C-4985-83FF-7F807002159A}">
      <dgm:prSet/>
      <dgm:spPr/>
      <dgm:t>
        <a:bodyPr/>
        <a:lstStyle/>
        <a:p>
          <a:endParaRPr lang="es-BO"/>
        </a:p>
      </dgm:t>
    </dgm:pt>
    <dgm:pt modelId="{55365F07-0CD1-4156-A323-87AAB1F9FFA3}" type="pres">
      <dgm:prSet presAssocID="{8E4D0D2D-DBDD-4D40-9A40-C36C64AC9C2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66080B8-9800-4A16-8F5E-D20B9F35E9D1}" type="pres">
      <dgm:prSet presAssocID="{24CF1422-BC5B-40ED-A6A1-FB1DF64E53F7}" presName="node" presStyleLbl="node1" presStyleIdx="0" presStyleCnt="2" custScaleX="80383" custScaleY="7740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54AC7FF-D090-4661-A85A-9254C77D22AD}" type="pres">
      <dgm:prSet presAssocID="{24A920AC-5DA9-4D4F-86CD-B76496D1ED33}" presName="sibTrans" presStyleLbl="sibTrans2D1" presStyleIdx="0" presStyleCnt="1" custScaleX="86070" custScaleY="77418"/>
      <dgm:spPr/>
      <dgm:t>
        <a:bodyPr/>
        <a:lstStyle/>
        <a:p>
          <a:endParaRPr lang="es-BO"/>
        </a:p>
      </dgm:t>
    </dgm:pt>
    <dgm:pt modelId="{B88F27E7-4A60-4DBA-8D16-45DB774D23F4}" type="pres">
      <dgm:prSet presAssocID="{24A920AC-5DA9-4D4F-86CD-B76496D1ED33}" presName="connectorText" presStyleLbl="sibTrans2D1" presStyleIdx="0" presStyleCnt="1"/>
      <dgm:spPr/>
      <dgm:t>
        <a:bodyPr/>
        <a:lstStyle/>
        <a:p>
          <a:endParaRPr lang="es-BO"/>
        </a:p>
      </dgm:t>
    </dgm:pt>
    <dgm:pt modelId="{EC0CD340-8DB3-4AF5-BF7F-3D9D9E8887DC}" type="pres">
      <dgm:prSet presAssocID="{24BF0DCE-F3BB-40E6-8340-586E57C84A40}" presName="node" presStyleLbl="node1" presStyleIdx="1" presStyleCnt="2" custScaleX="81151" custScaleY="68065" custLinFactNeighborY="-1090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D372099D-4A1F-44FE-AC45-75D25EEEE45C}" type="presOf" srcId="{8E4D0D2D-DBDD-4D40-9A40-C36C64AC9C23}" destId="{55365F07-0CD1-4156-A323-87AAB1F9FFA3}" srcOrd="0" destOrd="0" presId="urn:microsoft.com/office/officeart/2005/8/layout/process2"/>
    <dgm:cxn modelId="{C1D7F315-815C-4985-83FF-7F807002159A}" srcId="{8E4D0D2D-DBDD-4D40-9A40-C36C64AC9C23}" destId="{24BF0DCE-F3BB-40E6-8340-586E57C84A40}" srcOrd="1" destOrd="0" parTransId="{80F38257-B8BF-4724-A672-A5F1DC92F9B7}" sibTransId="{7464B178-6B99-485A-BC26-7E24EBC026D9}"/>
    <dgm:cxn modelId="{8B230907-22BE-4E27-928F-0BC8CF10BF03}" type="presOf" srcId="{24CF1422-BC5B-40ED-A6A1-FB1DF64E53F7}" destId="{466080B8-9800-4A16-8F5E-D20B9F35E9D1}" srcOrd="0" destOrd="0" presId="urn:microsoft.com/office/officeart/2005/8/layout/process2"/>
    <dgm:cxn modelId="{F43B2FDF-E0A4-4EAD-9EFE-EC51F3556570}" type="presOf" srcId="{24A920AC-5DA9-4D4F-86CD-B76496D1ED33}" destId="{F54AC7FF-D090-4661-A85A-9254C77D22AD}" srcOrd="0" destOrd="0" presId="urn:microsoft.com/office/officeart/2005/8/layout/process2"/>
    <dgm:cxn modelId="{0019A5EE-4722-4429-A29B-85736E962149}" srcId="{8E4D0D2D-DBDD-4D40-9A40-C36C64AC9C23}" destId="{24CF1422-BC5B-40ED-A6A1-FB1DF64E53F7}" srcOrd="0" destOrd="0" parTransId="{1207E669-47B6-40CF-A566-D1241429988A}" sibTransId="{24A920AC-5DA9-4D4F-86CD-B76496D1ED33}"/>
    <dgm:cxn modelId="{05329781-A4BC-4DA5-95DB-312413DFFA86}" type="presOf" srcId="{24A920AC-5DA9-4D4F-86CD-B76496D1ED33}" destId="{B88F27E7-4A60-4DBA-8D16-45DB774D23F4}" srcOrd="1" destOrd="0" presId="urn:microsoft.com/office/officeart/2005/8/layout/process2"/>
    <dgm:cxn modelId="{8218DF40-DF6A-4AA9-BD3A-788A52D847D4}" type="presOf" srcId="{24BF0DCE-F3BB-40E6-8340-586E57C84A40}" destId="{EC0CD340-8DB3-4AF5-BF7F-3D9D9E8887DC}" srcOrd="0" destOrd="0" presId="urn:microsoft.com/office/officeart/2005/8/layout/process2"/>
    <dgm:cxn modelId="{F6A92528-92E3-4721-982F-97FBD304D66B}" type="presParOf" srcId="{55365F07-0CD1-4156-A323-87AAB1F9FFA3}" destId="{466080B8-9800-4A16-8F5E-D20B9F35E9D1}" srcOrd="0" destOrd="0" presId="urn:microsoft.com/office/officeart/2005/8/layout/process2"/>
    <dgm:cxn modelId="{381AA791-4F3E-48CB-A92E-DD202573B115}" type="presParOf" srcId="{55365F07-0CD1-4156-A323-87AAB1F9FFA3}" destId="{F54AC7FF-D090-4661-A85A-9254C77D22AD}" srcOrd="1" destOrd="0" presId="urn:microsoft.com/office/officeart/2005/8/layout/process2"/>
    <dgm:cxn modelId="{4D0AA7EE-7E0D-4552-A3DC-AC158373C935}" type="presParOf" srcId="{F54AC7FF-D090-4661-A85A-9254C77D22AD}" destId="{B88F27E7-4A60-4DBA-8D16-45DB774D23F4}" srcOrd="0" destOrd="0" presId="urn:microsoft.com/office/officeart/2005/8/layout/process2"/>
    <dgm:cxn modelId="{10FFD13C-58A6-4A27-BB54-4A461B33F80C}" type="presParOf" srcId="{55365F07-0CD1-4156-A323-87AAB1F9FFA3}" destId="{EC0CD340-8DB3-4AF5-BF7F-3D9D9E8887D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6AC36F-0495-4F03-ADF7-AA5AB8259B67}" type="doc">
      <dgm:prSet loTypeId="urn:microsoft.com/office/officeart/2005/8/layout/cycle3" loCatId="cycle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s-BO"/>
        </a:p>
      </dgm:t>
    </dgm:pt>
    <dgm:pt modelId="{79CCFCD2-11D3-480D-A4B9-9A669F95E861}">
      <dgm:prSet custT="1"/>
      <dgm:spPr>
        <a:gradFill rotWithShape="0">
          <a:gsLst>
            <a:gs pos="0">
              <a:srgbClr val="931618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ES" sz="2200" b="1" dirty="0" smtClean="0"/>
            <a:t>ARMONIZACIÓN DE REQUISITOS A LA INFORMACION ELECTRONICA</a:t>
          </a:r>
          <a:endParaRPr lang="es-BO" sz="2200" dirty="0"/>
        </a:p>
      </dgm:t>
    </dgm:pt>
    <dgm:pt modelId="{BF92A9AF-2236-4533-8BDA-D955C3AF0835}" type="parTrans" cxnId="{4D47FEBA-9576-4DB8-A6DF-EE888F099A32}">
      <dgm:prSet/>
      <dgm:spPr/>
      <dgm:t>
        <a:bodyPr/>
        <a:lstStyle/>
        <a:p>
          <a:endParaRPr lang="es-BO"/>
        </a:p>
      </dgm:t>
    </dgm:pt>
    <dgm:pt modelId="{6810FB7B-229B-43F3-8A8E-FC5657AC53B4}" type="sibTrans" cxnId="{4D47FEBA-9576-4DB8-A6DF-EE888F099A32}">
      <dgm:prSet/>
      <dgm:spPr>
        <a:ln>
          <a:solidFill>
            <a:schemeClr val="dk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s-BO"/>
        </a:p>
      </dgm:t>
    </dgm:pt>
    <dgm:pt modelId="{0AA413DC-8CA4-43C1-AD0D-29F24EC74F68}">
      <dgm:prSet phldrT="[Texto]" custT="1"/>
      <dgm:spPr/>
      <dgm:t>
        <a:bodyPr/>
        <a:lstStyle/>
        <a:p>
          <a:r>
            <a:rPr lang="es-ES" sz="2200" b="1" dirty="0" smtClean="0"/>
            <a:t>COMPROMISO ENFOQUE COHERENTE DE ANALISIS DE RIESGOS </a:t>
          </a:r>
          <a:endParaRPr lang="es-ES" sz="2200" b="1" dirty="0"/>
        </a:p>
      </dgm:t>
    </dgm:pt>
    <dgm:pt modelId="{495E1B12-67D6-4F53-8F9F-F35D76BB43DE}" type="parTrans" cxnId="{B8EB7D69-6C81-4A62-9C2B-A1C1CEDE0A72}">
      <dgm:prSet/>
      <dgm:spPr/>
      <dgm:t>
        <a:bodyPr/>
        <a:lstStyle/>
        <a:p>
          <a:endParaRPr lang="es-BO"/>
        </a:p>
      </dgm:t>
    </dgm:pt>
    <dgm:pt modelId="{A2C1E591-02A9-4042-BE45-E419A95D6733}" type="sibTrans" cxnId="{B8EB7D69-6C81-4A62-9C2B-A1C1CEDE0A72}">
      <dgm:prSet/>
      <dgm:spPr/>
      <dgm:t>
        <a:bodyPr/>
        <a:lstStyle/>
        <a:p>
          <a:endParaRPr lang="es-BO"/>
        </a:p>
      </dgm:t>
    </dgm:pt>
    <dgm:pt modelId="{75B43D32-8840-4B96-B785-3F3FF8E6CBF4}">
      <dgm:prSet phldrT="[Texto]" custT="1"/>
      <dgm:spPr/>
      <dgm:t>
        <a:bodyPr/>
        <a:lstStyle/>
        <a:p>
          <a:r>
            <a:rPr lang="es-ES" sz="2200" b="1" dirty="0" smtClean="0"/>
            <a:t>INSPECCIÓN CON EQUIPOS NO INVASIVOS</a:t>
          </a:r>
          <a:endParaRPr lang="es-ES" sz="2200" b="1" dirty="0"/>
        </a:p>
      </dgm:t>
    </dgm:pt>
    <dgm:pt modelId="{93509DB1-F30F-478A-8D4B-397A7CF56A88}" type="parTrans" cxnId="{B03B3F45-3544-4CBD-9CAB-9BA6AE602E69}">
      <dgm:prSet/>
      <dgm:spPr/>
      <dgm:t>
        <a:bodyPr/>
        <a:lstStyle/>
        <a:p>
          <a:endParaRPr lang="es-BO"/>
        </a:p>
      </dgm:t>
    </dgm:pt>
    <dgm:pt modelId="{36BE9B00-ACB5-49BA-8959-98A032958AA1}" type="sibTrans" cxnId="{B03B3F45-3544-4CBD-9CAB-9BA6AE602E69}">
      <dgm:prSet/>
      <dgm:spPr/>
      <dgm:t>
        <a:bodyPr/>
        <a:lstStyle/>
        <a:p>
          <a:endParaRPr lang="es-BO"/>
        </a:p>
      </dgm:t>
    </dgm:pt>
    <dgm:pt modelId="{87F81717-D9D3-4E5F-A52B-668CADDE65DD}">
      <dgm:prSet phldrT="[Texto]" custT="1"/>
      <dgm:spPr/>
      <dgm:t>
        <a:bodyPr/>
        <a:lstStyle/>
        <a:p>
          <a:r>
            <a:rPr lang="es-ES" sz="2200" b="1" dirty="0" smtClean="0"/>
            <a:t>DEFINICION VENTAJAS Y BENEFICIOS A EMPRESAS</a:t>
          </a:r>
          <a:endParaRPr lang="es-ES" sz="2200" b="1" dirty="0"/>
        </a:p>
      </dgm:t>
    </dgm:pt>
    <dgm:pt modelId="{62567BBA-F958-4237-8818-51B82DB152C0}" type="parTrans" cxnId="{6B39C4D9-5D0B-49C4-907D-09A8C31D464E}">
      <dgm:prSet/>
      <dgm:spPr/>
      <dgm:t>
        <a:bodyPr/>
        <a:lstStyle/>
        <a:p>
          <a:endParaRPr lang="es-BO"/>
        </a:p>
      </dgm:t>
    </dgm:pt>
    <dgm:pt modelId="{9411973E-1455-4AC0-A656-9BA9CFFB54CF}" type="sibTrans" cxnId="{6B39C4D9-5D0B-49C4-907D-09A8C31D464E}">
      <dgm:prSet/>
      <dgm:spPr/>
      <dgm:t>
        <a:bodyPr/>
        <a:lstStyle/>
        <a:p>
          <a:endParaRPr lang="es-BO"/>
        </a:p>
      </dgm:t>
    </dgm:pt>
    <dgm:pt modelId="{AEBB9BCE-2EDD-49FA-BA77-4FE0A905BF54}" type="pres">
      <dgm:prSet presAssocID="{106AC36F-0495-4F03-ADF7-AA5AB8259B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14E3E0-D608-4644-8B6D-D9A8DFF78406}" type="pres">
      <dgm:prSet presAssocID="{106AC36F-0495-4F03-ADF7-AA5AB8259B67}" presName="cycle" presStyleCnt="0"/>
      <dgm:spPr/>
    </dgm:pt>
    <dgm:pt modelId="{D2DB8B66-0D14-458E-89E1-F2A7FE7BD774}" type="pres">
      <dgm:prSet presAssocID="{79CCFCD2-11D3-480D-A4B9-9A669F95E86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90C3A-4E64-418E-962A-CDB7129CB6B4}" type="pres">
      <dgm:prSet presAssocID="{6810FB7B-229B-43F3-8A8E-FC5657AC53B4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14F38F7D-A509-4855-AD21-17FED3AD96C8}" type="pres">
      <dgm:prSet presAssocID="{0AA413DC-8CA4-43C1-AD0D-29F24EC74F6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1FDEE0A-45E6-432C-9039-81A0EA957D1D}" type="pres">
      <dgm:prSet presAssocID="{75B43D32-8840-4B96-B785-3F3FF8E6CBF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9C49F41-E01A-4541-9221-42FEE3B07C54}" type="pres">
      <dgm:prSet presAssocID="{87F81717-D9D3-4E5F-A52B-668CADDE65D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C256EEDF-AD25-4A43-8FC4-D22286277B57}" type="presOf" srcId="{79CCFCD2-11D3-480D-A4B9-9A669F95E861}" destId="{D2DB8B66-0D14-458E-89E1-F2A7FE7BD774}" srcOrd="0" destOrd="0" presId="urn:microsoft.com/office/officeart/2005/8/layout/cycle3"/>
    <dgm:cxn modelId="{53CDADFC-69E1-4FED-A5D2-1BFD1ECA6ED0}" type="presOf" srcId="{6810FB7B-229B-43F3-8A8E-FC5657AC53B4}" destId="{35590C3A-4E64-418E-962A-CDB7129CB6B4}" srcOrd="0" destOrd="0" presId="urn:microsoft.com/office/officeart/2005/8/layout/cycle3"/>
    <dgm:cxn modelId="{31ED8AE6-2F9E-4322-9B1F-3E6FB74435E4}" type="presOf" srcId="{75B43D32-8840-4B96-B785-3F3FF8E6CBF4}" destId="{F1FDEE0A-45E6-432C-9039-81A0EA957D1D}" srcOrd="0" destOrd="0" presId="urn:microsoft.com/office/officeart/2005/8/layout/cycle3"/>
    <dgm:cxn modelId="{4D47FEBA-9576-4DB8-A6DF-EE888F099A32}" srcId="{106AC36F-0495-4F03-ADF7-AA5AB8259B67}" destId="{79CCFCD2-11D3-480D-A4B9-9A669F95E861}" srcOrd="0" destOrd="0" parTransId="{BF92A9AF-2236-4533-8BDA-D955C3AF0835}" sibTransId="{6810FB7B-229B-43F3-8A8E-FC5657AC53B4}"/>
    <dgm:cxn modelId="{4A07F390-2878-401C-AE45-C65D938CCF1A}" type="presOf" srcId="{87F81717-D9D3-4E5F-A52B-668CADDE65DD}" destId="{29C49F41-E01A-4541-9221-42FEE3B07C54}" srcOrd="0" destOrd="0" presId="urn:microsoft.com/office/officeart/2005/8/layout/cycle3"/>
    <dgm:cxn modelId="{F6C7FAD8-E9C6-4848-B38D-839FCA976CA8}" type="presOf" srcId="{106AC36F-0495-4F03-ADF7-AA5AB8259B67}" destId="{AEBB9BCE-2EDD-49FA-BA77-4FE0A905BF54}" srcOrd="0" destOrd="0" presId="urn:microsoft.com/office/officeart/2005/8/layout/cycle3"/>
    <dgm:cxn modelId="{4FBCC5C8-94E1-4112-B8A8-F3FB4C16A432}" type="presOf" srcId="{0AA413DC-8CA4-43C1-AD0D-29F24EC74F68}" destId="{14F38F7D-A509-4855-AD21-17FED3AD96C8}" srcOrd="0" destOrd="0" presId="urn:microsoft.com/office/officeart/2005/8/layout/cycle3"/>
    <dgm:cxn modelId="{B8EB7D69-6C81-4A62-9C2B-A1C1CEDE0A72}" srcId="{106AC36F-0495-4F03-ADF7-AA5AB8259B67}" destId="{0AA413DC-8CA4-43C1-AD0D-29F24EC74F68}" srcOrd="1" destOrd="0" parTransId="{495E1B12-67D6-4F53-8F9F-F35D76BB43DE}" sibTransId="{A2C1E591-02A9-4042-BE45-E419A95D6733}"/>
    <dgm:cxn modelId="{6B39C4D9-5D0B-49C4-907D-09A8C31D464E}" srcId="{106AC36F-0495-4F03-ADF7-AA5AB8259B67}" destId="{87F81717-D9D3-4E5F-A52B-668CADDE65DD}" srcOrd="3" destOrd="0" parTransId="{62567BBA-F958-4237-8818-51B82DB152C0}" sibTransId="{9411973E-1455-4AC0-A656-9BA9CFFB54CF}"/>
    <dgm:cxn modelId="{B03B3F45-3544-4CBD-9CAB-9BA6AE602E69}" srcId="{106AC36F-0495-4F03-ADF7-AA5AB8259B67}" destId="{75B43D32-8840-4B96-B785-3F3FF8E6CBF4}" srcOrd="2" destOrd="0" parTransId="{93509DB1-F30F-478A-8D4B-397A7CF56A88}" sibTransId="{36BE9B00-ACB5-49BA-8959-98A032958AA1}"/>
    <dgm:cxn modelId="{B595DE07-8CC8-4584-83D1-A4DC9E271D0A}" type="presParOf" srcId="{AEBB9BCE-2EDD-49FA-BA77-4FE0A905BF54}" destId="{2014E3E0-D608-4644-8B6D-D9A8DFF78406}" srcOrd="0" destOrd="0" presId="urn:microsoft.com/office/officeart/2005/8/layout/cycle3"/>
    <dgm:cxn modelId="{B9C5A0E4-D1CA-4A62-A974-61BB6936F01A}" type="presParOf" srcId="{2014E3E0-D608-4644-8B6D-D9A8DFF78406}" destId="{D2DB8B66-0D14-458E-89E1-F2A7FE7BD774}" srcOrd="0" destOrd="0" presId="urn:microsoft.com/office/officeart/2005/8/layout/cycle3"/>
    <dgm:cxn modelId="{E197D20B-69BA-4B31-980F-1EA7EB187AD3}" type="presParOf" srcId="{2014E3E0-D608-4644-8B6D-D9A8DFF78406}" destId="{35590C3A-4E64-418E-962A-CDB7129CB6B4}" srcOrd="1" destOrd="0" presId="urn:microsoft.com/office/officeart/2005/8/layout/cycle3"/>
    <dgm:cxn modelId="{925E07C3-86B2-4EBD-BA23-9A9FCD8AF08C}" type="presParOf" srcId="{2014E3E0-D608-4644-8B6D-D9A8DFF78406}" destId="{14F38F7D-A509-4855-AD21-17FED3AD96C8}" srcOrd="2" destOrd="0" presId="urn:microsoft.com/office/officeart/2005/8/layout/cycle3"/>
    <dgm:cxn modelId="{68D51485-A852-49DA-AE96-6BB366DEEB62}" type="presParOf" srcId="{2014E3E0-D608-4644-8B6D-D9A8DFF78406}" destId="{F1FDEE0A-45E6-432C-9039-81A0EA957D1D}" srcOrd="3" destOrd="0" presId="urn:microsoft.com/office/officeart/2005/8/layout/cycle3"/>
    <dgm:cxn modelId="{8EC4C731-E24B-47F4-BFD1-DDC079F9D971}" type="presParOf" srcId="{2014E3E0-D608-4644-8B6D-D9A8DFF78406}" destId="{29C49F41-E01A-4541-9221-42FEE3B07C54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96E069-7585-4E7B-9DC8-F9D9F84A5F97}" type="doc">
      <dgm:prSet loTypeId="urn:microsoft.com/office/officeart/2005/8/layout/equation2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3997111-B67D-45BF-B313-46DD9C3C5B5F}">
      <dgm:prSet phldrT="[Texto]"/>
      <dgm:spPr/>
      <dgm:t>
        <a:bodyPr/>
        <a:lstStyle/>
        <a:p>
          <a:r>
            <a:rPr lang="es-ES" b="1" dirty="0" smtClean="0"/>
            <a:t>ADUANAS – ADUANAS</a:t>
          </a:r>
          <a:endParaRPr lang="es-ES" b="1" dirty="0"/>
        </a:p>
      </dgm:t>
    </dgm:pt>
    <dgm:pt modelId="{1A4070BB-E5E8-4246-A370-2B8BA1CD0CFD}" type="parTrans" cxnId="{21D0C5D0-3826-496E-8DD6-AE4AE1EC535D}">
      <dgm:prSet/>
      <dgm:spPr/>
      <dgm:t>
        <a:bodyPr/>
        <a:lstStyle/>
        <a:p>
          <a:endParaRPr lang="es-ES"/>
        </a:p>
      </dgm:t>
    </dgm:pt>
    <dgm:pt modelId="{AF23ADE7-59A7-4B2C-A7F2-726394DDFCB8}" type="sibTrans" cxnId="{21D0C5D0-3826-496E-8DD6-AE4AE1EC535D}">
      <dgm:prSet/>
      <dgm:spPr/>
      <dgm:t>
        <a:bodyPr/>
        <a:lstStyle/>
        <a:p>
          <a:endParaRPr lang="es-ES"/>
        </a:p>
      </dgm:t>
    </dgm:pt>
    <dgm:pt modelId="{AB68C5E3-C6AA-4DD3-85F0-A6AD0840D522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OPERADOR ECONÓMICO AUTORIZADO</a:t>
          </a:r>
          <a:endParaRPr lang="es-ES" b="1" dirty="0">
            <a:solidFill>
              <a:srgbClr val="002060"/>
            </a:solidFill>
          </a:endParaRPr>
        </a:p>
      </dgm:t>
    </dgm:pt>
    <dgm:pt modelId="{54972AA6-9308-4656-A79D-75AF71535E25}" type="sibTrans" cxnId="{D338D579-F6E8-4BDE-91F3-8E19D4F9CBAB}">
      <dgm:prSet/>
      <dgm:spPr/>
      <dgm:t>
        <a:bodyPr/>
        <a:lstStyle/>
        <a:p>
          <a:endParaRPr lang="es-BO"/>
        </a:p>
      </dgm:t>
    </dgm:pt>
    <dgm:pt modelId="{7E082983-7762-4D01-A5D4-54FECA51D6C9}" type="parTrans" cxnId="{D338D579-F6E8-4BDE-91F3-8E19D4F9CBAB}">
      <dgm:prSet/>
      <dgm:spPr/>
      <dgm:t>
        <a:bodyPr/>
        <a:lstStyle/>
        <a:p>
          <a:endParaRPr lang="es-BO"/>
        </a:p>
      </dgm:t>
    </dgm:pt>
    <dgm:pt modelId="{1F853CF2-B53F-4E70-9B6E-C43C612342F3}">
      <dgm:prSet phldrT="[Texto]"/>
      <dgm:spPr/>
      <dgm:t>
        <a:bodyPr/>
        <a:lstStyle/>
        <a:p>
          <a:r>
            <a:rPr lang="es-ES" b="1" dirty="0" smtClean="0"/>
            <a:t>ADUANAS – EMPRESAS</a:t>
          </a:r>
          <a:endParaRPr lang="es-ES" b="1" dirty="0"/>
        </a:p>
      </dgm:t>
    </dgm:pt>
    <dgm:pt modelId="{B79F935B-34A9-47DC-BB65-C18BBF3D4F71}" type="sibTrans" cxnId="{52D3CEC6-2969-46B7-8667-AF06AAC3F6D2}">
      <dgm:prSet/>
      <dgm:spPr/>
      <dgm:t>
        <a:bodyPr/>
        <a:lstStyle/>
        <a:p>
          <a:endParaRPr lang="es-BO"/>
        </a:p>
      </dgm:t>
    </dgm:pt>
    <dgm:pt modelId="{5822CAFB-923F-472B-8186-7F5F6D343C15}" type="parTrans" cxnId="{52D3CEC6-2969-46B7-8667-AF06AAC3F6D2}">
      <dgm:prSet/>
      <dgm:spPr/>
      <dgm:t>
        <a:bodyPr/>
        <a:lstStyle/>
        <a:p>
          <a:endParaRPr lang="es-BO"/>
        </a:p>
      </dgm:t>
    </dgm:pt>
    <dgm:pt modelId="{442487C7-8741-4C7D-AAEF-3C01CE250373}" type="pres">
      <dgm:prSet presAssocID="{AA96E069-7585-4E7B-9DC8-F9D9F84A5F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1EAB4967-E85A-4B43-8805-FD8DE585000C}" type="pres">
      <dgm:prSet presAssocID="{AA96E069-7585-4E7B-9DC8-F9D9F84A5F97}" presName="vNodes" presStyleCnt="0"/>
      <dgm:spPr/>
      <dgm:t>
        <a:bodyPr/>
        <a:lstStyle/>
        <a:p>
          <a:endParaRPr lang="es-BO"/>
        </a:p>
      </dgm:t>
    </dgm:pt>
    <dgm:pt modelId="{7DB16C85-CF38-4FD7-A9CA-F905FDEF0050}" type="pres">
      <dgm:prSet presAssocID="{43997111-B67D-45BF-B313-46DD9C3C5B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9A0B23E-7C40-41B1-9113-4FB6D470CFEF}" type="pres">
      <dgm:prSet presAssocID="{AF23ADE7-59A7-4B2C-A7F2-726394DDFCB8}" presName="spacerT" presStyleCnt="0"/>
      <dgm:spPr/>
      <dgm:t>
        <a:bodyPr/>
        <a:lstStyle/>
        <a:p>
          <a:endParaRPr lang="es-BO"/>
        </a:p>
      </dgm:t>
    </dgm:pt>
    <dgm:pt modelId="{2D2B05C1-A9ED-4A4E-A59A-8CD310AE4345}" type="pres">
      <dgm:prSet presAssocID="{AF23ADE7-59A7-4B2C-A7F2-726394DDFCB8}" presName="sibTrans" presStyleLbl="sibTrans2D1" presStyleIdx="0" presStyleCnt="2"/>
      <dgm:spPr/>
      <dgm:t>
        <a:bodyPr/>
        <a:lstStyle/>
        <a:p>
          <a:endParaRPr lang="es-BO"/>
        </a:p>
      </dgm:t>
    </dgm:pt>
    <dgm:pt modelId="{F9C14703-97DB-4EBE-A711-CE00490CA777}" type="pres">
      <dgm:prSet presAssocID="{AF23ADE7-59A7-4B2C-A7F2-726394DDFCB8}" presName="spacerB" presStyleCnt="0"/>
      <dgm:spPr/>
      <dgm:t>
        <a:bodyPr/>
        <a:lstStyle/>
        <a:p>
          <a:endParaRPr lang="es-BO"/>
        </a:p>
      </dgm:t>
    </dgm:pt>
    <dgm:pt modelId="{318C22A3-85D4-4A33-A178-E42EBB56E780}" type="pres">
      <dgm:prSet presAssocID="{1F853CF2-B53F-4E70-9B6E-C43C612342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7DA18FA-FA09-42B3-A3D2-021FF3EDC82A}" type="pres">
      <dgm:prSet presAssocID="{AA96E069-7585-4E7B-9DC8-F9D9F84A5F97}" presName="sibTransLast" presStyleLbl="sibTrans2D1" presStyleIdx="1" presStyleCnt="2"/>
      <dgm:spPr/>
      <dgm:t>
        <a:bodyPr/>
        <a:lstStyle/>
        <a:p>
          <a:endParaRPr lang="es-BO"/>
        </a:p>
      </dgm:t>
    </dgm:pt>
    <dgm:pt modelId="{F1A954E8-C7AE-4671-90F7-89E270272A87}" type="pres">
      <dgm:prSet presAssocID="{AA96E069-7585-4E7B-9DC8-F9D9F84A5F97}" presName="connectorText" presStyleLbl="sibTrans2D1" presStyleIdx="1" presStyleCnt="2"/>
      <dgm:spPr/>
      <dgm:t>
        <a:bodyPr/>
        <a:lstStyle/>
        <a:p>
          <a:endParaRPr lang="es-BO"/>
        </a:p>
      </dgm:t>
    </dgm:pt>
    <dgm:pt modelId="{669FE4F8-470C-43CC-947B-F16FBFDD9995}" type="pres">
      <dgm:prSet presAssocID="{AA96E069-7585-4E7B-9DC8-F9D9F84A5F97}" presName="lastNode" presStyleLbl="node1" presStyleIdx="2" presStyleCnt="3" custScaleX="109323" custScaleY="5106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52D3CEC6-2969-46B7-8667-AF06AAC3F6D2}" srcId="{AA96E069-7585-4E7B-9DC8-F9D9F84A5F97}" destId="{1F853CF2-B53F-4E70-9B6E-C43C612342F3}" srcOrd="1" destOrd="0" parTransId="{5822CAFB-923F-472B-8186-7F5F6D343C15}" sibTransId="{B79F935B-34A9-47DC-BB65-C18BBF3D4F71}"/>
    <dgm:cxn modelId="{087998F7-E13B-4794-85DE-1E4A7177D19D}" type="presOf" srcId="{B79F935B-34A9-47DC-BB65-C18BBF3D4F71}" destId="{F1A954E8-C7AE-4671-90F7-89E270272A87}" srcOrd="1" destOrd="0" presId="urn:microsoft.com/office/officeart/2005/8/layout/equation2"/>
    <dgm:cxn modelId="{E20EA1E2-BA89-47CA-B593-460898968F21}" type="presOf" srcId="{1F853CF2-B53F-4E70-9B6E-C43C612342F3}" destId="{318C22A3-85D4-4A33-A178-E42EBB56E780}" srcOrd="0" destOrd="0" presId="urn:microsoft.com/office/officeart/2005/8/layout/equation2"/>
    <dgm:cxn modelId="{CD653BE1-3363-457C-9F95-B7F32899F4B2}" type="presOf" srcId="{B79F935B-34A9-47DC-BB65-C18BBF3D4F71}" destId="{07DA18FA-FA09-42B3-A3D2-021FF3EDC82A}" srcOrd="0" destOrd="0" presId="urn:microsoft.com/office/officeart/2005/8/layout/equation2"/>
    <dgm:cxn modelId="{D338D579-F6E8-4BDE-91F3-8E19D4F9CBAB}" srcId="{AA96E069-7585-4E7B-9DC8-F9D9F84A5F97}" destId="{AB68C5E3-C6AA-4DD3-85F0-A6AD0840D522}" srcOrd="2" destOrd="0" parTransId="{7E082983-7762-4D01-A5D4-54FECA51D6C9}" sibTransId="{54972AA6-9308-4656-A79D-75AF71535E25}"/>
    <dgm:cxn modelId="{0C0EAF66-6AE0-4385-8B7E-12957E1C43AB}" type="presOf" srcId="{AF23ADE7-59A7-4B2C-A7F2-726394DDFCB8}" destId="{2D2B05C1-A9ED-4A4E-A59A-8CD310AE4345}" srcOrd="0" destOrd="0" presId="urn:microsoft.com/office/officeart/2005/8/layout/equation2"/>
    <dgm:cxn modelId="{21D0C5D0-3826-496E-8DD6-AE4AE1EC535D}" srcId="{AA96E069-7585-4E7B-9DC8-F9D9F84A5F97}" destId="{43997111-B67D-45BF-B313-46DD9C3C5B5F}" srcOrd="0" destOrd="0" parTransId="{1A4070BB-E5E8-4246-A370-2B8BA1CD0CFD}" sibTransId="{AF23ADE7-59A7-4B2C-A7F2-726394DDFCB8}"/>
    <dgm:cxn modelId="{D10994C9-E078-43EF-A0F2-F4A4BC283CD0}" type="presOf" srcId="{AA96E069-7585-4E7B-9DC8-F9D9F84A5F97}" destId="{442487C7-8741-4C7D-AAEF-3C01CE250373}" srcOrd="0" destOrd="0" presId="urn:microsoft.com/office/officeart/2005/8/layout/equation2"/>
    <dgm:cxn modelId="{6AFE7B8B-BE03-48CC-97B8-320E79F2E9F6}" type="presOf" srcId="{43997111-B67D-45BF-B313-46DD9C3C5B5F}" destId="{7DB16C85-CF38-4FD7-A9CA-F905FDEF0050}" srcOrd="0" destOrd="0" presId="urn:microsoft.com/office/officeart/2005/8/layout/equation2"/>
    <dgm:cxn modelId="{2087C656-3918-49D5-801B-3555BF1575F0}" type="presOf" srcId="{AB68C5E3-C6AA-4DD3-85F0-A6AD0840D522}" destId="{669FE4F8-470C-43CC-947B-F16FBFDD9995}" srcOrd="0" destOrd="0" presId="urn:microsoft.com/office/officeart/2005/8/layout/equation2"/>
    <dgm:cxn modelId="{34F80359-7A76-4AC2-86B8-1B9FEA96853B}" type="presParOf" srcId="{442487C7-8741-4C7D-AAEF-3C01CE250373}" destId="{1EAB4967-E85A-4B43-8805-FD8DE585000C}" srcOrd="0" destOrd="0" presId="urn:microsoft.com/office/officeart/2005/8/layout/equation2"/>
    <dgm:cxn modelId="{0479D158-4E91-4E70-9817-0F445B633BD3}" type="presParOf" srcId="{1EAB4967-E85A-4B43-8805-FD8DE585000C}" destId="{7DB16C85-CF38-4FD7-A9CA-F905FDEF0050}" srcOrd="0" destOrd="0" presId="urn:microsoft.com/office/officeart/2005/8/layout/equation2"/>
    <dgm:cxn modelId="{ABAA3911-DC30-44B9-875D-B2DFC1604317}" type="presParOf" srcId="{1EAB4967-E85A-4B43-8805-FD8DE585000C}" destId="{29A0B23E-7C40-41B1-9113-4FB6D470CFEF}" srcOrd="1" destOrd="0" presId="urn:microsoft.com/office/officeart/2005/8/layout/equation2"/>
    <dgm:cxn modelId="{7C64915B-9CB5-4166-A3A0-38AB80BCE5B8}" type="presParOf" srcId="{1EAB4967-E85A-4B43-8805-FD8DE585000C}" destId="{2D2B05C1-A9ED-4A4E-A59A-8CD310AE4345}" srcOrd="2" destOrd="0" presId="urn:microsoft.com/office/officeart/2005/8/layout/equation2"/>
    <dgm:cxn modelId="{C5D78D5D-B325-4FDF-81C6-964C2121E3E2}" type="presParOf" srcId="{1EAB4967-E85A-4B43-8805-FD8DE585000C}" destId="{F9C14703-97DB-4EBE-A711-CE00490CA777}" srcOrd="3" destOrd="0" presId="urn:microsoft.com/office/officeart/2005/8/layout/equation2"/>
    <dgm:cxn modelId="{997DA46D-D9BE-463F-9924-8D542CFF8367}" type="presParOf" srcId="{1EAB4967-E85A-4B43-8805-FD8DE585000C}" destId="{318C22A3-85D4-4A33-A178-E42EBB56E780}" srcOrd="4" destOrd="0" presId="urn:microsoft.com/office/officeart/2005/8/layout/equation2"/>
    <dgm:cxn modelId="{5098043B-40E1-4D40-BFBA-3F32AB0DE68E}" type="presParOf" srcId="{442487C7-8741-4C7D-AAEF-3C01CE250373}" destId="{07DA18FA-FA09-42B3-A3D2-021FF3EDC82A}" srcOrd="1" destOrd="0" presId="urn:microsoft.com/office/officeart/2005/8/layout/equation2"/>
    <dgm:cxn modelId="{1A6DDD70-9A23-47B0-9D4D-49C32195AD69}" type="presParOf" srcId="{07DA18FA-FA09-42B3-A3D2-021FF3EDC82A}" destId="{F1A954E8-C7AE-4671-90F7-89E270272A87}" srcOrd="0" destOrd="0" presId="urn:microsoft.com/office/officeart/2005/8/layout/equation2"/>
    <dgm:cxn modelId="{397B4933-A7C6-44B4-91E5-4162D357E25A}" type="presParOf" srcId="{442487C7-8741-4C7D-AAEF-3C01CE250373}" destId="{669FE4F8-470C-43CC-947B-F16FBFDD9995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96E069-7585-4E7B-9DC8-F9D9F84A5F97}" type="doc">
      <dgm:prSet loTypeId="urn:microsoft.com/office/officeart/2005/8/layout/arrow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3997111-B67D-45BF-B313-46DD9C3C5B5F}">
      <dgm:prSet phldrT="[Texto]"/>
      <dgm:spPr/>
      <dgm:t>
        <a:bodyPr/>
        <a:lstStyle/>
        <a:p>
          <a:r>
            <a:rPr lang="es-ES" b="1" dirty="0" smtClean="0"/>
            <a:t>ADUANAS</a:t>
          </a:r>
          <a:endParaRPr lang="es-ES" b="1" dirty="0"/>
        </a:p>
      </dgm:t>
    </dgm:pt>
    <dgm:pt modelId="{1A4070BB-E5E8-4246-A370-2B8BA1CD0CFD}" type="parTrans" cxnId="{21D0C5D0-3826-496E-8DD6-AE4AE1EC535D}">
      <dgm:prSet/>
      <dgm:spPr/>
      <dgm:t>
        <a:bodyPr/>
        <a:lstStyle/>
        <a:p>
          <a:endParaRPr lang="es-ES"/>
        </a:p>
      </dgm:t>
    </dgm:pt>
    <dgm:pt modelId="{AF23ADE7-59A7-4B2C-A7F2-726394DDFCB8}" type="sibTrans" cxnId="{21D0C5D0-3826-496E-8DD6-AE4AE1EC535D}">
      <dgm:prSet/>
      <dgm:spPr/>
      <dgm:t>
        <a:bodyPr/>
        <a:lstStyle/>
        <a:p>
          <a:endParaRPr lang="es-ES"/>
        </a:p>
      </dgm:t>
    </dgm:pt>
    <dgm:pt modelId="{B4CF27F4-0703-465E-9587-6EFFC38BCE13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ADUANAS</a:t>
          </a:r>
          <a:endParaRPr lang="es-ES" b="1" dirty="0">
            <a:solidFill>
              <a:srgbClr val="002060"/>
            </a:solidFill>
          </a:endParaRPr>
        </a:p>
      </dgm:t>
    </dgm:pt>
    <dgm:pt modelId="{791A37ED-B4E7-4309-B222-3CCBBC6F89C3}" type="sibTrans" cxnId="{7D4B6D43-C4AE-4D40-B476-F5F01F8FA705}">
      <dgm:prSet/>
      <dgm:spPr/>
      <dgm:t>
        <a:bodyPr/>
        <a:lstStyle/>
        <a:p>
          <a:endParaRPr lang="es-BO"/>
        </a:p>
      </dgm:t>
    </dgm:pt>
    <dgm:pt modelId="{8A0FCAF7-3A7B-4A95-AAF4-FCF9937DCB70}" type="parTrans" cxnId="{7D4B6D43-C4AE-4D40-B476-F5F01F8FA705}">
      <dgm:prSet/>
      <dgm:spPr/>
      <dgm:t>
        <a:bodyPr/>
        <a:lstStyle/>
        <a:p>
          <a:endParaRPr lang="es-BO"/>
        </a:p>
      </dgm:t>
    </dgm:pt>
    <dgm:pt modelId="{D5C9F11A-BB44-4FFF-9852-F243D2C815DF}" type="pres">
      <dgm:prSet presAssocID="{AA96E069-7585-4E7B-9DC8-F9D9F84A5F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F650F625-CD2C-4FCB-B240-9806E2712C13}" type="pres">
      <dgm:prSet presAssocID="{43997111-B67D-45BF-B313-46DD9C3C5B5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9D603F5-BC29-4934-98DA-CEF008D5E725}" type="pres">
      <dgm:prSet presAssocID="{B4CF27F4-0703-465E-9587-6EFFC38BCE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7D4B6D43-C4AE-4D40-B476-F5F01F8FA705}" srcId="{AA96E069-7585-4E7B-9DC8-F9D9F84A5F97}" destId="{B4CF27F4-0703-465E-9587-6EFFC38BCE13}" srcOrd="1" destOrd="0" parTransId="{8A0FCAF7-3A7B-4A95-AAF4-FCF9937DCB70}" sibTransId="{791A37ED-B4E7-4309-B222-3CCBBC6F89C3}"/>
    <dgm:cxn modelId="{21D0C5D0-3826-496E-8DD6-AE4AE1EC535D}" srcId="{AA96E069-7585-4E7B-9DC8-F9D9F84A5F97}" destId="{43997111-B67D-45BF-B313-46DD9C3C5B5F}" srcOrd="0" destOrd="0" parTransId="{1A4070BB-E5E8-4246-A370-2B8BA1CD0CFD}" sibTransId="{AF23ADE7-59A7-4B2C-A7F2-726394DDFCB8}"/>
    <dgm:cxn modelId="{CF3A8415-229F-4C07-A2CE-054E3D92C74C}" type="presOf" srcId="{B4CF27F4-0703-465E-9587-6EFFC38BCE13}" destId="{49D603F5-BC29-4934-98DA-CEF008D5E725}" srcOrd="0" destOrd="0" presId="urn:microsoft.com/office/officeart/2005/8/layout/arrow5"/>
    <dgm:cxn modelId="{4DCD7A50-A5AA-499B-8C22-8E62F640AB58}" type="presOf" srcId="{43997111-B67D-45BF-B313-46DD9C3C5B5F}" destId="{F650F625-CD2C-4FCB-B240-9806E2712C13}" srcOrd="0" destOrd="0" presId="urn:microsoft.com/office/officeart/2005/8/layout/arrow5"/>
    <dgm:cxn modelId="{D6FCD397-28C8-424F-B42E-E651C1E14783}" type="presOf" srcId="{AA96E069-7585-4E7B-9DC8-F9D9F84A5F97}" destId="{D5C9F11A-BB44-4FFF-9852-F243D2C815DF}" srcOrd="0" destOrd="0" presId="urn:microsoft.com/office/officeart/2005/8/layout/arrow5"/>
    <dgm:cxn modelId="{0F973CBA-503D-4C87-9CB3-13C3016F9EDB}" type="presParOf" srcId="{D5C9F11A-BB44-4FFF-9852-F243D2C815DF}" destId="{F650F625-CD2C-4FCB-B240-9806E2712C13}" srcOrd="0" destOrd="0" presId="urn:microsoft.com/office/officeart/2005/8/layout/arrow5"/>
    <dgm:cxn modelId="{018B886D-BB68-40B4-A631-6562CC313F64}" type="presParOf" srcId="{D5C9F11A-BB44-4FFF-9852-F243D2C815DF}" destId="{49D603F5-BC29-4934-98DA-CEF008D5E725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96E069-7585-4E7B-9DC8-F9D9F84A5F97}" type="doc">
      <dgm:prSet loTypeId="urn:microsoft.com/office/officeart/2005/8/layout/arrow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3997111-B67D-45BF-B313-46DD9C3C5B5F}">
      <dgm:prSet phldrT="[Texto]"/>
      <dgm:spPr/>
      <dgm:t>
        <a:bodyPr/>
        <a:lstStyle/>
        <a:p>
          <a:r>
            <a:rPr lang="es-ES" b="1" dirty="0" smtClean="0"/>
            <a:t>ADUANAS</a:t>
          </a:r>
          <a:endParaRPr lang="es-ES" b="1" dirty="0"/>
        </a:p>
      </dgm:t>
    </dgm:pt>
    <dgm:pt modelId="{1A4070BB-E5E8-4246-A370-2B8BA1CD0CFD}" type="parTrans" cxnId="{21D0C5D0-3826-496E-8DD6-AE4AE1EC535D}">
      <dgm:prSet/>
      <dgm:spPr/>
      <dgm:t>
        <a:bodyPr/>
        <a:lstStyle/>
        <a:p>
          <a:endParaRPr lang="es-ES"/>
        </a:p>
      </dgm:t>
    </dgm:pt>
    <dgm:pt modelId="{AF23ADE7-59A7-4B2C-A7F2-726394DDFCB8}" type="sibTrans" cxnId="{21D0C5D0-3826-496E-8DD6-AE4AE1EC535D}">
      <dgm:prSet/>
      <dgm:spPr/>
      <dgm:t>
        <a:bodyPr/>
        <a:lstStyle/>
        <a:p>
          <a:endParaRPr lang="es-ES"/>
        </a:p>
      </dgm:t>
    </dgm:pt>
    <dgm:pt modelId="{B4CF27F4-0703-465E-9587-6EFFC38BCE13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EMPRESAS</a:t>
          </a:r>
          <a:endParaRPr lang="es-ES" b="1" dirty="0">
            <a:solidFill>
              <a:srgbClr val="002060"/>
            </a:solidFill>
          </a:endParaRPr>
        </a:p>
      </dgm:t>
    </dgm:pt>
    <dgm:pt modelId="{791A37ED-B4E7-4309-B222-3CCBBC6F89C3}" type="sibTrans" cxnId="{7D4B6D43-C4AE-4D40-B476-F5F01F8FA705}">
      <dgm:prSet/>
      <dgm:spPr/>
      <dgm:t>
        <a:bodyPr/>
        <a:lstStyle/>
        <a:p>
          <a:endParaRPr lang="es-BO"/>
        </a:p>
      </dgm:t>
    </dgm:pt>
    <dgm:pt modelId="{8A0FCAF7-3A7B-4A95-AAF4-FCF9937DCB70}" type="parTrans" cxnId="{7D4B6D43-C4AE-4D40-B476-F5F01F8FA705}">
      <dgm:prSet/>
      <dgm:spPr/>
      <dgm:t>
        <a:bodyPr/>
        <a:lstStyle/>
        <a:p>
          <a:endParaRPr lang="es-BO"/>
        </a:p>
      </dgm:t>
    </dgm:pt>
    <dgm:pt modelId="{D5C9F11A-BB44-4FFF-9852-F243D2C815DF}" type="pres">
      <dgm:prSet presAssocID="{AA96E069-7585-4E7B-9DC8-F9D9F84A5F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F650F625-CD2C-4FCB-B240-9806E2712C13}" type="pres">
      <dgm:prSet presAssocID="{43997111-B67D-45BF-B313-46DD9C3C5B5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9D603F5-BC29-4934-98DA-CEF008D5E725}" type="pres">
      <dgm:prSet presAssocID="{B4CF27F4-0703-465E-9587-6EFFC38BCE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7D4B6D43-C4AE-4D40-B476-F5F01F8FA705}" srcId="{AA96E069-7585-4E7B-9DC8-F9D9F84A5F97}" destId="{B4CF27F4-0703-465E-9587-6EFFC38BCE13}" srcOrd="1" destOrd="0" parTransId="{8A0FCAF7-3A7B-4A95-AAF4-FCF9937DCB70}" sibTransId="{791A37ED-B4E7-4309-B222-3CCBBC6F89C3}"/>
    <dgm:cxn modelId="{21D0C5D0-3826-496E-8DD6-AE4AE1EC535D}" srcId="{AA96E069-7585-4E7B-9DC8-F9D9F84A5F97}" destId="{43997111-B67D-45BF-B313-46DD9C3C5B5F}" srcOrd="0" destOrd="0" parTransId="{1A4070BB-E5E8-4246-A370-2B8BA1CD0CFD}" sibTransId="{AF23ADE7-59A7-4B2C-A7F2-726394DDFCB8}"/>
    <dgm:cxn modelId="{60FE1BEC-F24F-4F8A-8302-CFC49A9B5B25}" type="presOf" srcId="{AA96E069-7585-4E7B-9DC8-F9D9F84A5F97}" destId="{D5C9F11A-BB44-4FFF-9852-F243D2C815DF}" srcOrd="0" destOrd="0" presId="urn:microsoft.com/office/officeart/2005/8/layout/arrow5"/>
    <dgm:cxn modelId="{A68BA642-DED3-4BA3-8996-E83F3110A17F}" type="presOf" srcId="{43997111-B67D-45BF-B313-46DD9C3C5B5F}" destId="{F650F625-CD2C-4FCB-B240-9806E2712C13}" srcOrd="0" destOrd="0" presId="urn:microsoft.com/office/officeart/2005/8/layout/arrow5"/>
    <dgm:cxn modelId="{BF5DCA73-5D40-4C16-ACFC-ECA1C9887D7B}" type="presOf" srcId="{B4CF27F4-0703-465E-9587-6EFFC38BCE13}" destId="{49D603F5-BC29-4934-98DA-CEF008D5E725}" srcOrd="0" destOrd="0" presId="urn:microsoft.com/office/officeart/2005/8/layout/arrow5"/>
    <dgm:cxn modelId="{36CE03A1-9B34-4D44-A2DB-7EAEF4563385}" type="presParOf" srcId="{D5C9F11A-BB44-4FFF-9852-F243D2C815DF}" destId="{F650F625-CD2C-4FCB-B240-9806E2712C13}" srcOrd="0" destOrd="0" presId="urn:microsoft.com/office/officeart/2005/8/layout/arrow5"/>
    <dgm:cxn modelId="{D337DEB1-5A09-4ADB-9FE6-B380F247109C}" type="presParOf" srcId="{D5C9F11A-BB44-4FFF-9852-F243D2C815DF}" destId="{49D603F5-BC29-4934-98DA-CEF008D5E725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7912B-FD75-4DB5-A2F5-7CF7FBF21D26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F8C13665-1270-458E-85D0-01766CE08DB9}">
      <dgm:prSet custT="1"/>
      <dgm:spPr/>
      <dgm:t>
        <a:bodyPr/>
        <a:lstStyle/>
        <a:p>
          <a:pPr rtl="0"/>
          <a:r>
            <a:rPr lang="es-ES" sz="3000" b="1" dirty="0" smtClean="0"/>
            <a:t>Persona natural o jurídica</a:t>
          </a:r>
          <a:endParaRPr lang="es-BO" sz="3000" dirty="0"/>
        </a:p>
      </dgm:t>
    </dgm:pt>
    <dgm:pt modelId="{F8C878C3-E39C-451F-939C-0BC5AB9A9AFB}" type="parTrans" cxnId="{9E65979B-9B81-472A-A062-8B0875172904}">
      <dgm:prSet/>
      <dgm:spPr/>
      <dgm:t>
        <a:bodyPr/>
        <a:lstStyle/>
        <a:p>
          <a:endParaRPr lang="es-BO"/>
        </a:p>
      </dgm:t>
    </dgm:pt>
    <dgm:pt modelId="{FBD1BECA-F15C-460D-BC73-618F4EE2F221}" type="sibTrans" cxnId="{9E65979B-9B81-472A-A062-8B0875172904}">
      <dgm:prSet/>
      <dgm:spPr/>
      <dgm:t>
        <a:bodyPr/>
        <a:lstStyle/>
        <a:p>
          <a:endParaRPr lang="es-BO"/>
        </a:p>
      </dgm:t>
    </dgm:pt>
    <dgm:pt modelId="{1DB42DA4-B343-4656-9600-67A31E077AA3}">
      <dgm:prSet/>
      <dgm:spPr/>
      <dgm:t>
        <a:bodyPr/>
        <a:lstStyle/>
        <a:p>
          <a:endParaRPr lang="es-ES"/>
        </a:p>
      </dgm:t>
    </dgm:pt>
    <dgm:pt modelId="{BE7E6B34-DB1A-441C-A5AE-D7DE6A347AAE}" type="parTrans" cxnId="{7260A0A1-A9E2-42C7-B1F0-59C4C5BC4357}">
      <dgm:prSet/>
      <dgm:spPr/>
      <dgm:t>
        <a:bodyPr/>
        <a:lstStyle/>
        <a:p>
          <a:endParaRPr lang="es-BO"/>
        </a:p>
      </dgm:t>
    </dgm:pt>
    <dgm:pt modelId="{991DE943-EE2E-40F4-AA61-0C70F53204D4}" type="sibTrans" cxnId="{7260A0A1-A9E2-42C7-B1F0-59C4C5BC4357}">
      <dgm:prSet/>
      <dgm:spPr/>
      <dgm:t>
        <a:bodyPr/>
        <a:lstStyle/>
        <a:p>
          <a:endParaRPr lang="es-BO"/>
        </a:p>
      </dgm:t>
    </dgm:pt>
    <dgm:pt modelId="{30F0CFBC-AFCE-491C-B66B-455AF10312F0}">
      <dgm:prSet/>
      <dgm:spPr/>
      <dgm:t>
        <a:bodyPr/>
        <a:lstStyle/>
        <a:p>
          <a:pPr rtl="0"/>
          <a:r>
            <a:rPr lang="es-ES" b="1" dirty="0" smtClean="0"/>
            <a:t>Cumple las normas de la OMA </a:t>
          </a:r>
          <a:endParaRPr lang="es-BO" dirty="0"/>
        </a:p>
      </dgm:t>
    </dgm:pt>
    <dgm:pt modelId="{23A3DED2-3E0D-44A1-845D-453CC60FC1F2}" type="parTrans" cxnId="{D272DF73-510D-42FD-A3DF-0C92B5925118}">
      <dgm:prSet/>
      <dgm:spPr/>
      <dgm:t>
        <a:bodyPr/>
        <a:lstStyle/>
        <a:p>
          <a:endParaRPr lang="es-ES"/>
        </a:p>
      </dgm:t>
    </dgm:pt>
    <dgm:pt modelId="{FA9F5474-8CA2-437C-B69F-B333E60FD318}" type="sibTrans" cxnId="{D272DF73-510D-42FD-A3DF-0C92B5925118}">
      <dgm:prSet/>
      <dgm:spPr/>
      <dgm:t>
        <a:bodyPr/>
        <a:lstStyle/>
        <a:p>
          <a:endParaRPr lang="es-ES"/>
        </a:p>
      </dgm:t>
    </dgm:pt>
    <dgm:pt modelId="{399A28EA-4FEA-41F8-9E25-80FDD2A17FAC}">
      <dgm:prSet/>
      <dgm:spPr/>
      <dgm:t>
        <a:bodyPr/>
        <a:lstStyle/>
        <a:p>
          <a:pPr rtl="0"/>
          <a:r>
            <a:rPr lang="es-ES" b="1" dirty="0" smtClean="0">
              <a:solidFill>
                <a:srgbClr val="00286A"/>
              </a:solidFill>
            </a:rPr>
            <a:t>Actor confiable que gozará de ventajas aduaneras y de facilitaciones</a:t>
          </a:r>
          <a:endParaRPr lang="es-BO" b="1" dirty="0"/>
        </a:p>
      </dgm:t>
    </dgm:pt>
    <dgm:pt modelId="{D1BA635D-AC12-4BF3-B6D3-1C2700241059}" type="parTrans" cxnId="{C728ACD4-03AD-4269-9E11-192B4AEBE87C}">
      <dgm:prSet/>
      <dgm:spPr/>
      <dgm:t>
        <a:bodyPr/>
        <a:lstStyle/>
        <a:p>
          <a:endParaRPr lang="es-ES"/>
        </a:p>
      </dgm:t>
    </dgm:pt>
    <dgm:pt modelId="{B3C3450F-DF25-4D5A-8BBD-43A896127EC6}" type="sibTrans" cxnId="{C728ACD4-03AD-4269-9E11-192B4AEBE87C}">
      <dgm:prSet/>
      <dgm:spPr/>
      <dgm:t>
        <a:bodyPr/>
        <a:lstStyle/>
        <a:p>
          <a:endParaRPr lang="es-ES"/>
        </a:p>
      </dgm:t>
    </dgm:pt>
    <dgm:pt modelId="{1F9ED861-5624-47D7-B13B-C2C8FEA3AD06}">
      <dgm:prSet/>
      <dgm:spPr/>
      <dgm:t>
        <a:bodyPr/>
        <a:lstStyle/>
        <a:p>
          <a:pPr rtl="0"/>
          <a:r>
            <a:rPr lang="es-ES" b="1" dirty="0" smtClean="0">
              <a:solidFill>
                <a:srgbClr val="00286A"/>
              </a:solidFill>
            </a:rPr>
            <a:t>Seguro y fiable</a:t>
          </a:r>
          <a:endParaRPr lang="es-BO" b="1" dirty="0">
            <a:solidFill>
              <a:srgbClr val="002060"/>
            </a:solidFill>
          </a:endParaRPr>
        </a:p>
      </dgm:t>
    </dgm:pt>
    <dgm:pt modelId="{AD726436-B5D0-41A6-A39B-AE443F8D8803}" type="parTrans" cxnId="{C02B44BE-3D95-4FA9-BE6D-95F686C8EAA9}">
      <dgm:prSet/>
      <dgm:spPr/>
      <dgm:t>
        <a:bodyPr/>
        <a:lstStyle/>
        <a:p>
          <a:endParaRPr lang="es-ES"/>
        </a:p>
      </dgm:t>
    </dgm:pt>
    <dgm:pt modelId="{FDACF345-9C38-4333-AF89-8F4C3BBE8D7E}" type="sibTrans" cxnId="{C02B44BE-3D95-4FA9-BE6D-95F686C8EAA9}">
      <dgm:prSet/>
      <dgm:spPr/>
      <dgm:t>
        <a:bodyPr/>
        <a:lstStyle/>
        <a:p>
          <a:endParaRPr lang="es-ES"/>
        </a:p>
      </dgm:t>
    </dgm:pt>
    <dgm:pt modelId="{101A71DC-2B06-4359-926E-53CA57DA20DE}" type="pres">
      <dgm:prSet presAssocID="{0B27912B-FD75-4DB5-A2F5-7CF7FBF21D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47B784-6AC0-42FA-A6B7-9537CC6DC11C}" type="pres">
      <dgm:prSet presAssocID="{F8C13665-1270-458E-85D0-01766CE08DB9}" presName="roof" presStyleLbl="dkBgShp" presStyleIdx="0" presStyleCnt="2" custScaleY="70260"/>
      <dgm:spPr/>
      <dgm:t>
        <a:bodyPr/>
        <a:lstStyle/>
        <a:p>
          <a:endParaRPr lang="es-BO"/>
        </a:p>
      </dgm:t>
    </dgm:pt>
    <dgm:pt modelId="{11EECC4F-0CC9-4A58-9334-F3E3B1F90254}" type="pres">
      <dgm:prSet presAssocID="{F8C13665-1270-458E-85D0-01766CE08DB9}" presName="pillars" presStyleCnt="0"/>
      <dgm:spPr/>
    </dgm:pt>
    <dgm:pt modelId="{66031C7B-3258-4A4A-92B0-B493D521BCEE}" type="pres">
      <dgm:prSet presAssocID="{F8C13665-1270-458E-85D0-01766CE08DB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B572F8B-2458-46D2-A225-1FD0680C9DED}" type="pres">
      <dgm:prSet presAssocID="{399A28EA-4FEA-41F8-9E25-80FDD2A17FA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031D0A6-1858-40A9-A215-16BD3890A3F3}" type="pres">
      <dgm:prSet presAssocID="{1F9ED861-5624-47D7-B13B-C2C8FEA3AD0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CBA7EB4-79CF-47E4-8740-C44C0B687D2A}" type="pres">
      <dgm:prSet presAssocID="{F8C13665-1270-458E-85D0-01766CE08DB9}" presName="base" presStyleLbl="dkBgShp" presStyleIdx="1" presStyleCnt="2"/>
      <dgm:spPr/>
    </dgm:pt>
  </dgm:ptLst>
  <dgm:cxnLst>
    <dgm:cxn modelId="{B5AE7591-B8CF-44D0-A15A-2B7835E19B29}" type="presOf" srcId="{399A28EA-4FEA-41F8-9E25-80FDD2A17FAC}" destId="{EB572F8B-2458-46D2-A225-1FD0680C9DED}" srcOrd="0" destOrd="0" presId="urn:microsoft.com/office/officeart/2005/8/layout/hList3"/>
    <dgm:cxn modelId="{1BE94AAF-499A-421B-A340-1A201B2701EB}" type="presOf" srcId="{0B27912B-FD75-4DB5-A2F5-7CF7FBF21D26}" destId="{101A71DC-2B06-4359-926E-53CA57DA20DE}" srcOrd="0" destOrd="0" presId="urn:microsoft.com/office/officeart/2005/8/layout/hList3"/>
    <dgm:cxn modelId="{D272DF73-510D-42FD-A3DF-0C92B5925118}" srcId="{F8C13665-1270-458E-85D0-01766CE08DB9}" destId="{30F0CFBC-AFCE-491C-B66B-455AF10312F0}" srcOrd="0" destOrd="0" parTransId="{23A3DED2-3E0D-44A1-845D-453CC60FC1F2}" sibTransId="{FA9F5474-8CA2-437C-B69F-B333E60FD318}"/>
    <dgm:cxn modelId="{7260A0A1-A9E2-42C7-B1F0-59C4C5BC4357}" srcId="{0B27912B-FD75-4DB5-A2F5-7CF7FBF21D26}" destId="{1DB42DA4-B343-4656-9600-67A31E077AA3}" srcOrd="1" destOrd="0" parTransId="{BE7E6B34-DB1A-441C-A5AE-D7DE6A347AAE}" sibTransId="{991DE943-EE2E-40F4-AA61-0C70F53204D4}"/>
    <dgm:cxn modelId="{6DBEE981-6AA3-4245-AA23-69CF1C5B1981}" type="presOf" srcId="{F8C13665-1270-458E-85D0-01766CE08DB9}" destId="{0047B784-6AC0-42FA-A6B7-9537CC6DC11C}" srcOrd="0" destOrd="0" presId="urn:microsoft.com/office/officeart/2005/8/layout/hList3"/>
    <dgm:cxn modelId="{C02B44BE-3D95-4FA9-BE6D-95F686C8EAA9}" srcId="{F8C13665-1270-458E-85D0-01766CE08DB9}" destId="{1F9ED861-5624-47D7-B13B-C2C8FEA3AD06}" srcOrd="2" destOrd="0" parTransId="{AD726436-B5D0-41A6-A39B-AE443F8D8803}" sibTransId="{FDACF345-9C38-4333-AF89-8F4C3BBE8D7E}"/>
    <dgm:cxn modelId="{FE1C8965-858A-441B-A920-9212E9D27C15}" type="presOf" srcId="{1F9ED861-5624-47D7-B13B-C2C8FEA3AD06}" destId="{6031D0A6-1858-40A9-A215-16BD3890A3F3}" srcOrd="0" destOrd="0" presId="urn:microsoft.com/office/officeart/2005/8/layout/hList3"/>
    <dgm:cxn modelId="{9E65979B-9B81-472A-A062-8B0875172904}" srcId="{0B27912B-FD75-4DB5-A2F5-7CF7FBF21D26}" destId="{F8C13665-1270-458E-85D0-01766CE08DB9}" srcOrd="0" destOrd="0" parTransId="{F8C878C3-E39C-451F-939C-0BC5AB9A9AFB}" sibTransId="{FBD1BECA-F15C-460D-BC73-618F4EE2F221}"/>
    <dgm:cxn modelId="{DEE9BF8E-8AB5-4FFC-A27B-7669FDF28C3B}" type="presOf" srcId="{30F0CFBC-AFCE-491C-B66B-455AF10312F0}" destId="{66031C7B-3258-4A4A-92B0-B493D521BCEE}" srcOrd="0" destOrd="0" presId="urn:microsoft.com/office/officeart/2005/8/layout/hList3"/>
    <dgm:cxn modelId="{C728ACD4-03AD-4269-9E11-192B4AEBE87C}" srcId="{F8C13665-1270-458E-85D0-01766CE08DB9}" destId="{399A28EA-4FEA-41F8-9E25-80FDD2A17FAC}" srcOrd="1" destOrd="0" parTransId="{D1BA635D-AC12-4BF3-B6D3-1C2700241059}" sibTransId="{B3C3450F-DF25-4D5A-8BBD-43A896127EC6}"/>
    <dgm:cxn modelId="{F6F3A7E3-7B44-4469-9A43-77C72F63CFBE}" type="presParOf" srcId="{101A71DC-2B06-4359-926E-53CA57DA20DE}" destId="{0047B784-6AC0-42FA-A6B7-9537CC6DC11C}" srcOrd="0" destOrd="0" presId="urn:microsoft.com/office/officeart/2005/8/layout/hList3"/>
    <dgm:cxn modelId="{2F7DAC91-3DC8-4D2A-B65E-F893AF846C9C}" type="presParOf" srcId="{101A71DC-2B06-4359-926E-53CA57DA20DE}" destId="{11EECC4F-0CC9-4A58-9334-F3E3B1F90254}" srcOrd="1" destOrd="0" presId="urn:microsoft.com/office/officeart/2005/8/layout/hList3"/>
    <dgm:cxn modelId="{F576BCBB-4875-4A6E-B531-2698C08681CE}" type="presParOf" srcId="{11EECC4F-0CC9-4A58-9334-F3E3B1F90254}" destId="{66031C7B-3258-4A4A-92B0-B493D521BCEE}" srcOrd="0" destOrd="0" presId="urn:microsoft.com/office/officeart/2005/8/layout/hList3"/>
    <dgm:cxn modelId="{E107CF99-95A9-4B20-89CB-C0CBC55860F5}" type="presParOf" srcId="{11EECC4F-0CC9-4A58-9334-F3E3B1F90254}" destId="{EB572F8B-2458-46D2-A225-1FD0680C9DED}" srcOrd="1" destOrd="0" presId="urn:microsoft.com/office/officeart/2005/8/layout/hList3"/>
    <dgm:cxn modelId="{2CF16C3E-EA73-41A1-828F-4AE3531E207B}" type="presParOf" srcId="{11EECC4F-0CC9-4A58-9334-F3E3B1F90254}" destId="{6031D0A6-1858-40A9-A215-16BD3890A3F3}" srcOrd="2" destOrd="0" presId="urn:microsoft.com/office/officeart/2005/8/layout/hList3"/>
    <dgm:cxn modelId="{425CA37F-0958-46E3-BC62-9EF3817429E5}" type="presParOf" srcId="{101A71DC-2B06-4359-926E-53CA57DA20DE}" destId="{BCBA7EB4-79CF-47E4-8740-C44C0B687D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F047858-1511-4076-8EFB-B7715EFC3AE4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s-BO"/>
        </a:p>
      </dgm:t>
    </dgm:pt>
    <dgm:pt modelId="{B2447E9F-0FA5-42B0-A0FC-AF644747AEAA}">
      <dgm:prSet custT="1"/>
      <dgm:spPr/>
      <dgm:t>
        <a:bodyPr/>
        <a:lstStyle/>
        <a:p>
          <a:pPr rtl="0"/>
          <a:r>
            <a:rPr lang="es-BO" sz="1200" b="1" dirty="0" smtClean="0"/>
            <a:t>- Fabricantes </a:t>
          </a:r>
          <a:endParaRPr lang="es-BO" sz="1200" dirty="0"/>
        </a:p>
      </dgm:t>
    </dgm:pt>
    <dgm:pt modelId="{857A6D00-6777-4D48-BE9D-C0634E9F956B}" type="parTrans" cxnId="{59746F1C-BA75-4368-84CA-4EC1DD5DA2BF}">
      <dgm:prSet/>
      <dgm:spPr/>
      <dgm:t>
        <a:bodyPr/>
        <a:lstStyle/>
        <a:p>
          <a:endParaRPr lang="es-BO"/>
        </a:p>
      </dgm:t>
    </dgm:pt>
    <dgm:pt modelId="{E864E0E4-8F5D-47D4-A549-0C9F14E67BA3}" type="sibTrans" cxnId="{59746F1C-BA75-4368-84CA-4EC1DD5DA2BF}">
      <dgm:prSet/>
      <dgm:spPr/>
      <dgm:t>
        <a:bodyPr/>
        <a:lstStyle/>
        <a:p>
          <a:endParaRPr lang="es-BO"/>
        </a:p>
      </dgm:t>
    </dgm:pt>
    <dgm:pt modelId="{83C8300C-CA34-4DB4-8DF5-2253B86A137C}">
      <dgm:prSet custT="1"/>
      <dgm:spPr/>
      <dgm:t>
        <a:bodyPr/>
        <a:lstStyle/>
        <a:p>
          <a:pPr rtl="0"/>
          <a:r>
            <a:rPr lang="es-BO" sz="1200" b="1" dirty="0" smtClean="0"/>
            <a:t>- Importadores </a:t>
          </a:r>
          <a:endParaRPr lang="es-BO" sz="1200" dirty="0"/>
        </a:p>
      </dgm:t>
    </dgm:pt>
    <dgm:pt modelId="{759D2B35-8F92-4516-94DF-98DBEB6F25FD}" type="parTrans" cxnId="{49C23963-A6E1-4567-8E09-713EADE511BE}">
      <dgm:prSet/>
      <dgm:spPr/>
      <dgm:t>
        <a:bodyPr/>
        <a:lstStyle/>
        <a:p>
          <a:endParaRPr lang="es-BO"/>
        </a:p>
      </dgm:t>
    </dgm:pt>
    <dgm:pt modelId="{28F86C22-B51A-4AC1-8326-540D7C7D56E9}" type="sibTrans" cxnId="{49C23963-A6E1-4567-8E09-713EADE511BE}">
      <dgm:prSet/>
      <dgm:spPr/>
      <dgm:t>
        <a:bodyPr/>
        <a:lstStyle/>
        <a:p>
          <a:endParaRPr lang="es-BO"/>
        </a:p>
      </dgm:t>
    </dgm:pt>
    <dgm:pt modelId="{6E8DC5EB-23E2-42C5-8133-CCC22727746D}">
      <dgm:prSet custT="1"/>
      <dgm:spPr/>
      <dgm:t>
        <a:bodyPr/>
        <a:lstStyle/>
        <a:p>
          <a:pPr rtl="0"/>
          <a:r>
            <a:rPr lang="es-ES" sz="1200" b="1" dirty="0" smtClean="0"/>
            <a:t>- Exportadores </a:t>
          </a:r>
          <a:endParaRPr lang="es-BO" sz="1200" dirty="0"/>
        </a:p>
      </dgm:t>
    </dgm:pt>
    <dgm:pt modelId="{2CBF26A2-C828-4DE5-95DE-6EF051612183}" type="parTrans" cxnId="{E7F98308-19D2-44AE-B331-1B58EE5131C1}">
      <dgm:prSet/>
      <dgm:spPr/>
      <dgm:t>
        <a:bodyPr/>
        <a:lstStyle/>
        <a:p>
          <a:endParaRPr lang="es-BO"/>
        </a:p>
      </dgm:t>
    </dgm:pt>
    <dgm:pt modelId="{5A3BE4CE-DD22-4A45-85C7-79352BC7E066}" type="sibTrans" cxnId="{E7F98308-19D2-44AE-B331-1B58EE5131C1}">
      <dgm:prSet/>
      <dgm:spPr/>
      <dgm:t>
        <a:bodyPr/>
        <a:lstStyle/>
        <a:p>
          <a:endParaRPr lang="es-BO"/>
        </a:p>
      </dgm:t>
    </dgm:pt>
    <dgm:pt modelId="{B195ABCA-B2D9-4C8A-A4E8-AB754C4D5FA0}">
      <dgm:prSet custT="1"/>
      <dgm:spPr/>
      <dgm:t>
        <a:bodyPr/>
        <a:lstStyle/>
        <a:p>
          <a:pPr rtl="0"/>
          <a:r>
            <a:rPr lang="es-ES" sz="1200" b="1" dirty="0" smtClean="0"/>
            <a:t>- Despachantes de Aduana </a:t>
          </a:r>
          <a:endParaRPr lang="es-BO" sz="1200" dirty="0"/>
        </a:p>
      </dgm:t>
    </dgm:pt>
    <dgm:pt modelId="{7D613170-A2C4-426D-ACF9-F8C1F10BAB2A}" type="parTrans" cxnId="{931F3D9A-8781-4DC5-BFA3-52249ECA204C}">
      <dgm:prSet/>
      <dgm:spPr/>
      <dgm:t>
        <a:bodyPr/>
        <a:lstStyle/>
        <a:p>
          <a:endParaRPr lang="es-BO"/>
        </a:p>
      </dgm:t>
    </dgm:pt>
    <dgm:pt modelId="{69881F17-80FA-4627-B7F7-374C07469FE4}" type="sibTrans" cxnId="{931F3D9A-8781-4DC5-BFA3-52249ECA204C}">
      <dgm:prSet/>
      <dgm:spPr/>
      <dgm:t>
        <a:bodyPr/>
        <a:lstStyle/>
        <a:p>
          <a:endParaRPr lang="es-BO"/>
        </a:p>
      </dgm:t>
    </dgm:pt>
    <dgm:pt modelId="{BF747288-1AB2-4939-A1CA-1F82D799B313}">
      <dgm:prSet custT="1"/>
      <dgm:spPr/>
      <dgm:t>
        <a:bodyPr/>
        <a:lstStyle/>
        <a:p>
          <a:pPr rtl="0"/>
          <a:r>
            <a:rPr lang="es-ES" sz="1200" b="1" dirty="0" smtClean="0"/>
            <a:t>- Corredores de comercio </a:t>
          </a:r>
          <a:endParaRPr lang="es-BO" sz="1200" dirty="0"/>
        </a:p>
      </dgm:t>
    </dgm:pt>
    <dgm:pt modelId="{A483FC86-33D5-4752-986A-34778C516290}" type="parTrans" cxnId="{B328598E-9FD1-4869-99EA-54D4AAEA41CA}">
      <dgm:prSet/>
      <dgm:spPr/>
      <dgm:t>
        <a:bodyPr/>
        <a:lstStyle/>
        <a:p>
          <a:endParaRPr lang="es-BO"/>
        </a:p>
      </dgm:t>
    </dgm:pt>
    <dgm:pt modelId="{03D430A6-F41C-47D9-B5E2-D2CD4A0E9EA4}" type="sibTrans" cxnId="{B328598E-9FD1-4869-99EA-54D4AAEA41CA}">
      <dgm:prSet/>
      <dgm:spPr/>
      <dgm:t>
        <a:bodyPr/>
        <a:lstStyle/>
        <a:p>
          <a:endParaRPr lang="es-BO"/>
        </a:p>
      </dgm:t>
    </dgm:pt>
    <dgm:pt modelId="{8E65F51D-FCA8-4539-8754-DB868CBAB9FD}">
      <dgm:prSet custT="1"/>
      <dgm:spPr/>
      <dgm:t>
        <a:bodyPr/>
        <a:lstStyle/>
        <a:p>
          <a:pPr rtl="0"/>
          <a:r>
            <a:rPr lang="es-ES" sz="1200" b="1" dirty="0" smtClean="0"/>
            <a:t>- Transportistas </a:t>
          </a:r>
          <a:endParaRPr lang="es-BO" sz="1200" dirty="0"/>
        </a:p>
      </dgm:t>
    </dgm:pt>
    <dgm:pt modelId="{58E21DEA-BFDC-4620-8E46-FFA955738499}" type="parTrans" cxnId="{68BD0D5E-80EB-40EF-BCB5-8DA874353C67}">
      <dgm:prSet/>
      <dgm:spPr/>
      <dgm:t>
        <a:bodyPr/>
        <a:lstStyle/>
        <a:p>
          <a:endParaRPr lang="es-BO"/>
        </a:p>
      </dgm:t>
    </dgm:pt>
    <dgm:pt modelId="{61175EE7-4C38-4731-AB2C-A6F8BD3F4DA2}" type="sibTrans" cxnId="{68BD0D5E-80EB-40EF-BCB5-8DA874353C67}">
      <dgm:prSet/>
      <dgm:spPr/>
      <dgm:t>
        <a:bodyPr/>
        <a:lstStyle/>
        <a:p>
          <a:endParaRPr lang="es-BO"/>
        </a:p>
      </dgm:t>
    </dgm:pt>
    <dgm:pt modelId="{F3653DA0-523F-40EE-8EE8-9BA3E6EC8812}">
      <dgm:prSet custT="1"/>
      <dgm:spPr/>
      <dgm:t>
        <a:bodyPr/>
        <a:lstStyle/>
        <a:p>
          <a:pPr rtl="0"/>
          <a:r>
            <a:rPr lang="es-ES" sz="1200" b="1" dirty="0" smtClean="0"/>
            <a:t>- </a:t>
          </a:r>
          <a:r>
            <a:rPr lang="es-ES" sz="1200" b="1" dirty="0" err="1" smtClean="0"/>
            <a:t>Consolidadores</a:t>
          </a:r>
          <a:r>
            <a:rPr lang="es-ES" sz="1200" b="1" dirty="0" smtClean="0"/>
            <a:t> </a:t>
          </a:r>
          <a:endParaRPr lang="es-BO" sz="1200" dirty="0"/>
        </a:p>
      </dgm:t>
    </dgm:pt>
    <dgm:pt modelId="{D7748237-3AE1-4C97-A27D-B6A9B4D8A70A}" type="parTrans" cxnId="{F4167DCE-0994-4C1A-B54B-6CEBE1D99E5F}">
      <dgm:prSet/>
      <dgm:spPr/>
      <dgm:t>
        <a:bodyPr/>
        <a:lstStyle/>
        <a:p>
          <a:endParaRPr lang="es-BO"/>
        </a:p>
      </dgm:t>
    </dgm:pt>
    <dgm:pt modelId="{49D18AB7-A868-4AB4-863F-0A560FE97CC4}" type="sibTrans" cxnId="{F4167DCE-0994-4C1A-B54B-6CEBE1D99E5F}">
      <dgm:prSet/>
      <dgm:spPr/>
      <dgm:t>
        <a:bodyPr/>
        <a:lstStyle/>
        <a:p>
          <a:endParaRPr lang="es-BO"/>
        </a:p>
      </dgm:t>
    </dgm:pt>
    <dgm:pt modelId="{1A521088-62F6-4F61-97AF-4CF4986EA1D4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- Puertos </a:t>
          </a:r>
          <a:endParaRPr lang="es-BO" sz="1200" dirty="0">
            <a:solidFill>
              <a:srgbClr val="002060"/>
            </a:solidFill>
          </a:endParaRPr>
        </a:p>
      </dgm:t>
    </dgm:pt>
    <dgm:pt modelId="{D54ED831-313B-4434-BC5D-67B1890EACC5}" type="parTrans" cxnId="{9E64C768-A52C-4C69-8AED-BD1205A479E8}">
      <dgm:prSet/>
      <dgm:spPr/>
      <dgm:t>
        <a:bodyPr/>
        <a:lstStyle/>
        <a:p>
          <a:endParaRPr lang="es-BO"/>
        </a:p>
      </dgm:t>
    </dgm:pt>
    <dgm:pt modelId="{E7A0ADA7-72B6-4D3C-BE2F-2563049114F9}" type="sibTrans" cxnId="{9E64C768-A52C-4C69-8AED-BD1205A479E8}">
      <dgm:prSet/>
      <dgm:spPr/>
      <dgm:t>
        <a:bodyPr/>
        <a:lstStyle/>
        <a:p>
          <a:endParaRPr lang="es-BO"/>
        </a:p>
      </dgm:t>
    </dgm:pt>
    <dgm:pt modelId="{F07B0053-467F-4A4B-913A-17893B27AB39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- Aeropuertos </a:t>
          </a:r>
          <a:endParaRPr lang="es-BO" sz="1200" dirty="0">
            <a:solidFill>
              <a:srgbClr val="002060"/>
            </a:solidFill>
          </a:endParaRPr>
        </a:p>
      </dgm:t>
    </dgm:pt>
    <dgm:pt modelId="{C4FA6DAA-A524-4984-B6B7-5BF8E2FA89B5}" type="parTrans" cxnId="{17F775E1-B319-45E0-A430-FA820E0C0FDE}">
      <dgm:prSet/>
      <dgm:spPr/>
      <dgm:t>
        <a:bodyPr/>
        <a:lstStyle/>
        <a:p>
          <a:endParaRPr lang="es-BO"/>
        </a:p>
      </dgm:t>
    </dgm:pt>
    <dgm:pt modelId="{132F5788-F5EA-4489-8E1E-B462DB0B2E7B}" type="sibTrans" cxnId="{17F775E1-B319-45E0-A430-FA820E0C0FDE}">
      <dgm:prSet/>
      <dgm:spPr/>
      <dgm:t>
        <a:bodyPr/>
        <a:lstStyle/>
        <a:p>
          <a:endParaRPr lang="es-BO"/>
        </a:p>
      </dgm:t>
    </dgm:pt>
    <dgm:pt modelId="{16097D04-11CE-4ADF-A261-61D1D7D85F12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- Operadores terminales</a:t>
          </a:r>
          <a:endParaRPr lang="es-BO" sz="1200" dirty="0">
            <a:solidFill>
              <a:srgbClr val="002060"/>
            </a:solidFill>
          </a:endParaRPr>
        </a:p>
      </dgm:t>
    </dgm:pt>
    <dgm:pt modelId="{592F27AD-3804-417E-BBA8-E7B43BE38F07}" type="parTrans" cxnId="{5EEE561B-FE0B-423E-852E-EF8830BF64DE}">
      <dgm:prSet/>
      <dgm:spPr/>
      <dgm:t>
        <a:bodyPr/>
        <a:lstStyle/>
        <a:p>
          <a:endParaRPr lang="es-BO"/>
        </a:p>
      </dgm:t>
    </dgm:pt>
    <dgm:pt modelId="{967EDCA4-7BCF-4644-A3EE-C9148C91787C}" type="sibTrans" cxnId="{5EEE561B-FE0B-423E-852E-EF8830BF64DE}">
      <dgm:prSet/>
      <dgm:spPr/>
      <dgm:t>
        <a:bodyPr/>
        <a:lstStyle/>
        <a:p>
          <a:endParaRPr lang="es-BO"/>
        </a:p>
      </dgm:t>
    </dgm:pt>
    <dgm:pt modelId="{6AF766DD-FEBF-4DF1-9DED-6F120F7A28D1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- Operadores integrados</a:t>
          </a:r>
          <a:endParaRPr lang="es-BO" sz="1200" dirty="0">
            <a:solidFill>
              <a:srgbClr val="002060"/>
            </a:solidFill>
          </a:endParaRPr>
        </a:p>
      </dgm:t>
    </dgm:pt>
    <dgm:pt modelId="{32555612-5337-4F8D-B893-CED2962EE880}" type="parTrans" cxnId="{72C38090-4AF3-4D64-A037-2CF94CF08851}">
      <dgm:prSet/>
      <dgm:spPr/>
      <dgm:t>
        <a:bodyPr/>
        <a:lstStyle/>
        <a:p>
          <a:endParaRPr lang="es-BO"/>
        </a:p>
      </dgm:t>
    </dgm:pt>
    <dgm:pt modelId="{CF0284B6-F39B-438C-99F0-546C5A1CF86C}" type="sibTrans" cxnId="{72C38090-4AF3-4D64-A037-2CF94CF08851}">
      <dgm:prSet/>
      <dgm:spPr/>
      <dgm:t>
        <a:bodyPr/>
        <a:lstStyle/>
        <a:p>
          <a:endParaRPr lang="es-BO"/>
        </a:p>
      </dgm:t>
    </dgm:pt>
    <dgm:pt modelId="{B5578A79-4191-4243-A476-0FD1832E0874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- Almacenistas </a:t>
          </a:r>
          <a:endParaRPr lang="es-BO" sz="1200" dirty="0">
            <a:solidFill>
              <a:srgbClr val="002060"/>
            </a:solidFill>
          </a:endParaRPr>
        </a:p>
      </dgm:t>
    </dgm:pt>
    <dgm:pt modelId="{B0B2391C-FDDE-415A-BD31-C6C42FF7D889}" type="parTrans" cxnId="{FE33C472-9165-4EE6-8443-2B87C6FE91F2}">
      <dgm:prSet/>
      <dgm:spPr/>
      <dgm:t>
        <a:bodyPr/>
        <a:lstStyle/>
        <a:p>
          <a:endParaRPr lang="es-BO"/>
        </a:p>
      </dgm:t>
    </dgm:pt>
    <dgm:pt modelId="{05D97EF9-C00E-4CAB-87FD-991EB3170CDA}" type="sibTrans" cxnId="{FE33C472-9165-4EE6-8443-2B87C6FE91F2}">
      <dgm:prSet/>
      <dgm:spPr/>
      <dgm:t>
        <a:bodyPr/>
        <a:lstStyle/>
        <a:p>
          <a:endParaRPr lang="es-BO"/>
        </a:p>
      </dgm:t>
    </dgm:pt>
    <dgm:pt modelId="{C1469023-F28A-46E1-8A23-92F1B4A8BD22}">
      <dgm:prSet custT="1"/>
      <dgm:spPr/>
      <dgm:t>
        <a:bodyPr/>
        <a:lstStyle/>
        <a:p>
          <a:pPr rtl="0"/>
          <a:r>
            <a:rPr lang="es-ES" sz="1200" b="1" dirty="0" smtClean="0">
              <a:solidFill>
                <a:srgbClr val="002060"/>
              </a:solidFill>
            </a:rPr>
            <a:t>- Distribuidores</a:t>
          </a:r>
          <a:endParaRPr lang="es-BO" sz="1200" b="1" dirty="0">
            <a:solidFill>
              <a:srgbClr val="002060"/>
            </a:solidFill>
          </a:endParaRPr>
        </a:p>
      </dgm:t>
    </dgm:pt>
    <dgm:pt modelId="{40EF0C3A-2D29-413D-8398-AC99F0B3F8F4}" type="parTrans" cxnId="{E62B1E9A-771C-4859-AA06-DEA243333FC6}">
      <dgm:prSet/>
      <dgm:spPr/>
      <dgm:t>
        <a:bodyPr/>
        <a:lstStyle/>
        <a:p>
          <a:endParaRPr lang="es-BO"/>
        </a:p>
      </dgm:t>
    </dgm:pt>
    <dgm:pt modelId="{02D49196-F797-4F0A-AECC-3079D75923B8}" type="sibTrans" cxnId="{E62B1E9A-771C-4859-AA06-DEA243333FC6}">
      <dgm:prSet/>
      <dgm:spPr/>
      <dgm:t>
        <a:bodyPr/>
        <a:lstStyle/>
        <a:p>
          <a:endParaRPr lang="es-BO"/>
        </a:p>
      </dgm:t>
    </dgm:pt>
    <dgm:pt modelId="{62388FAF-B53D-4936-9197-FF0D45FA44C0}" type="pres">
      <dgm:prSet presAssocID="{7F047858-1511-4076-8EFB-B7715EFC3A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92CFE9-6A8B-4786-A351-05A32DE06A5B}" type="pres">
      <dgm:prSet presAssocID="{B2447E9F-0FA5-42B0-A0FC-AF644747AEAA}" presName="parentLin" presStyleCnt="0"/>
      <dgm:spPr/>
    </dgm:pt>
    <dgm:pt modelId="{0EFE8ADC-8F8C-48CE-B7E8-A0F44B268FB5}" type="pres">
      <dgm:prSet presAssocID="{B2447E9F-0FA5-42B0-A0FC-AF644747AEAA}" presName="parentLeftMargin" presStyleLbl="node1" presStyleIdx="0" presStyleCnt="13"/>
      <dgm:spPr/>
      <dgm:t>
        <a:bodyPr/>
        <a:lstStyle/>
        <a:p>
          <a:endParaRPr lang="es-ES"/>
        </a:p>
      </dgm:t>
    </dgm:pt>
    <dgm:pt modelId="{62A6518B-9F2C-4D5D-BCA1-20EF9DE87003}" type="pres">
      <dgm:prSet presAssocID="{B2447E9F-0FA5-42B0-A0FC-AF644747AEAA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1949A5-F6AF-41C6-9DFE-5611116094CC}" type="pres">
      <dgm:prSet presAssocID="{B2447E9F-0FA5-42B0-A0FC-AF644747AEAA}" presName="negativeSpace" presStyleCnt="0"/>
      <dgm:spPr/>
    </dgm:pt>
    <dgm:pt modelId="{85CF6001-639A-4594-91F9-9AC75D34100D}" type="pres">
      <dgm:prSet presAssocID="{B2447E9F-0FA5-42B0-A0FC-AF644747AEAA}" presName="childText" presStyleLbl="conFgAcc1" presStyleIdx="0" presStyleCnt="13">
        <dgm:presLayoutVars>
          <dgm:bulletEnabled val="1"/>
        </dgm:presLayoutVars>
      </dgm:prSet>
      <dgm:spPr/>
    </dgm:pt>
    <dgm:pt modelId="{FABA1506-A2DC-41B6-93B1-DA3151694FE4}" type="pres">
      <dgm:prSet presAssocID="{E864E0E4-8F5D-47D4-A549-0C9F14E67BA3}" presName="spaceBetweenRectangles" presStyleCnt="0"/>
      <dgm:spPr/>
    </dgm:pt>
    <dgm:pt modelId="{CEE81EB8-991B-48BB-98B7-FAF20DC114A3}" type="pres">
      <dgm:prSet presAssocID="{83C8300C-CA34-4DB4-8DF5-2253B86A137C}" presName="parentLin" presStyleCnt="0"/>
      <dgm:spPr/>
    </dgm:pt>
    <dgm:pt modelId="{A63EAB34-FAC1-4BCB-B761-F3B770390B9E}" type="pres">
      <dgm:prSet presAssocID="{83C8300C-CA34-4DB4-8DF5-2253B86A137C}" presName="parentLeftMargin" presStyleLbl="node1" presStyleIdx="0" presStyleCnt="13"/>
      <dgm:spPr/>
      <dgm:t>
        <a:bodyPr/>
        <a:lstStyle/>
        <a:p>
          <a:endParaRPr lang="es-ES"/>
        </a:p>
      </dgm:t>
    </dgm:pt>
    <dgm:pt modelId="{374DF897-7B1A-403B-A037-596E8D98FB0E}" type="pres">
      <dgm:prSet presAssocID="{83C8300C-CA34-4DB4-8DF5-2253B86A137C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DC5DE-2BC8-4E61-8EFD-1C7B2793531B}" type="pres">
      <dgm:prSet presAssocID="{83C8300C-CA34-4DB4-8DF5-2253B86A137C}" presName="negativeSpace" presStyleCnt="0"/>
      <dgm:spPr/>
    </dgm:pt>
    <dgm:pt modelId="{0929A6BB-5A59-4642-8A97-E63BAFA5E645}" type="pres">
      <dgm:prSet presAssocID="{83C8300C-CA34-4DB4-8DF5-2253B86A137C}" presName="childText" presStyleLbl="conFgAcc1" presStyleIdx="1" presStyleCnt="13">
        <dgm:presLayoutVars>
          <dgm:bulletEnabled val="1"/>
        </dgm:presLayoutVars>
      </dgm:prSet>
      <dgm:spPr/>
    </dgm:pt>
    <dgm:pt modelId="{8A14012A-219B-4308-A204-4D7B9D0E672F}" type="pres">
      <dgm:prSet presAssocID="{28F86C22-B51A-4AC1-8326-540D7C7D56E9}" presName="spaceBetweenRectangles" presStyleCnt="0"/>
      <dgm:spPr/>
    </dgm:pt>
    <dgm:pt modelId="{250055AE-4B03-4A84-B450-58D14272C17D}" type="pres">
      <dgm:prSet presAssocID="{6E8DC5EB-23E2-42C5-8133-CCC22727746D}" presName="parentLin" presStyleCnt="0"/>
      <dgm:spPr/>
    </dgm:pt>
    <dgm:pt modelId="{1EAFA166-972C-439E-86AC-6CD1225C4B85}" type="pres">
      <dgm:prSet presAssocID="{6E8DC5EB-23E2-42C5-8133-CCC22727746D}" presName="parentLeftMargin" presStyleLbl="node1" presStyleIdx="1" presStyleCnt="13"/>
      <dgm:spPr/>
      <dgm:t>
        <a:bodyPr/>
        <a:lstStyle/>
        <a:p>
          <a:endParaRPr lang="es-ES"/>
        </a:p>
      </dgm:t>
    </dgm:pt>
    <dgm:pt modelId="{664D9F00-BDC2-42BC-A72C-305ADA3F9674}" type="pres">
      <dgm:prSet presAssocID="{6E8DC5EB-23E2-42C5-8133-CCC22727746D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6509D3-FCA7-49A8-9C0C-3174BD70AD3E}" type="pres">
      <dgm:prSet presAssocID="{6E8DC5EB-23E2-42C5-8133-CCC22727746D}" presName="negativeSpace" presStyleCnt="0"/>
      <dgm:spPr/>
    </dgm:pt>
    <dgm:pt modelId="{04FF51D8-476B-4B7D-9457-9CE4B38B2D9E}" type="pres">
      <dgm:prSet presAssocID="{6E8DC5EB-23E2-42C5-8133-CCC22727746D}" presName="childText" presStyleLbl="conFgAcc1" presStyleIdx="2" presStyleCnt="13">
        <dgm:presLayoutVars>
          <dgm:bulletEnabled val="1"/>
        </dgm:presLayoutVars>
      </dgm:prSet>
      <dgm:spPr/>
    </dgm:pt>
    <dgm:pt modelId="{B18BEC60-3FFB-4FA4-BE31-2523AB2AD50C}" type="pres">
      <dgm:prSet presAssocID="{5A3BE4CE-DD22-4A45-85C7-79352BC7E066}" presName="spaceBetweenRectangles" presStyleCnt="0"/>
      <dgm:spPr/>
    </dgm:pt>
    <dgm:pt modelId="{3AB28F93-FDA7-4C73-A7A7-A96D45A81E23}" type="pres">
      <dgm:prSet presAssocID="{B195ABCA-B2D9-4C8A-A4E8-AB754C4D5FA0}" presName="parentLin" presStyleCnt="0"/>
      <dgm:spPr/>
    </dgm:pt>
    <dgm:pt modelId="{AD33FAC2-57B2-4FE4-BEDD-AF28E8637314}" type="pres">
      <dgm:prSet presAssocID="{B195ABCA-B2D9-4C8A-A4E8-AB754C4D5FA0}" presName="parentLeftMargin" presStyleLbl="node1" presStyleIdx="2" presStyleCnt="13"/>
      <dgm:spPr/>
      <dgm:t>
        <a:bodyPr/>
        <a:lstStyle/>
        <a:p>
          <a:endParaRPr lang="es-ES"/>
        </a:p>
      </dgm:t>
    </dgm:pt>
    <dgm:pt modelId="{9F38AF47-7DEF-4BB6-9689-46153056EC6F}" type="pres">
      <dgm:prSet presAssocID="{B195ABCA-B2D9-4C8A-A4E8-AB754C4D5FA0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0DADED-7BC2-4DCE-9A29-05859C4C9493}" type="pres">
      <dgm:prSet presAssocID="{B195ABCA-B2D9-4C8A-A4E8-AB754C4D5FA0}" presName="negativeSpace" presStyleCnt="0"/>
      <dgm:spPr/>
    </dgm:pt>
    <dgm:pt modelId="{E79DB1E7-4646-4C7A-9CF1-A0B5B415E62D}" type="pres">
      <dgm:prSet presAssocID="{B195ABCA-B2D9-4C8A-A4E8-AB754C4D5FA0}" presName="childText" presStyleLbl="conFgAcc1" presStyleIdx="3" presStyleCnt="13">
        <dgm:presLayoutVars>
          <dgm:bulletEnabled val="1"/>
        </dgm:presLayoutVars>
      </dgm:prSet>
      <dgm:spPr/>
    </dgm:pt>
    <dgm:pt modelId="{3EC5D2B2-0917-4A51-BA31-DF372074CF69}" type="pres">
      <dgm:prSet presAssocID="{69881F17-80FA-4627-B7F7-374C07469FE4}" presName="spaceBetweenRectangles" presStyleCnt="0"/>
      <dgm:spPr/>
    </dgm:pt>
    <dgm:pt modelId="{97710419-2662-4A0E-A3BE-895885A218E7}" type="pres">
      <dgm:prSet presAssocID="{BF747288-1AB2-4939-A1CA-1F82D799B313}" presName="parentLin" presStyleCnt="0"/>
      <dgm:spPr/>
    </dgm:pt>
    <dgm:pt modelId="{E2C68D87-F981-4B08-90DD-3DD64DE143D9}" type="pres">
      <dgm:prSet presAssocID="{BF747288-1AB2-4939-A1CA-1F82D799B313}" presName="parentLeftMargin" presStyleLbl="node1" presStyleIdx="3" presStyleCnt="13"/>
      <dgm:spPr/>
      <dgm:t>
        <a:bodyPr/>
        <a:lstStyle/>
        <a:p>
          <a:endParaRPr lang="es-ES"/>
        </a:p>
      </dgm:t>
    </dgm:pt>
    <dgm:pt modelId="{5BDC0E0E-F4FE-42B6-89EF-2599A7FD485D}" type="pres">
      <dgm:prSet presAssocID="{BF747288-1AB2-4939-A1CA-1F82D799B313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76783-CF1D-4ABE-BD28-03898DBACB65}" type="pres">
      <dgm:prSet presAssocID="{BF747288-1AB2-4939-A1CA-1F82D799B313}" presName="negativeSpace" presStyleCnt="0"/>
      <dgm:spPr/>
    </dgm:pt>
    <dgm:pt modelId="{BA6D6F5E-5521-416A-9809-C8160C02AA58}" type="pres">
      <dgm:prSet presAssocID="{BF747288-1AB2-4939-A1CA-1F82D799B313}" presName="childText" presStyleLbl="conFgAcc1" presStyleIdx="4" presStyleCnt="13">
        <dgm:presLayoutVars>
          <dgm:bulletEnabled val="1"/>
        </dgm:presLayoutVars>
      </dgm:prSet>
      <dgm:spPr/>
    </dgm:pt>
    <dgm:pt modelId="{A351F2E6-327D-400B-A77F-79DDBF808205}" type="pres">
      <dgm:prSet presAssocID="{03D430A6-F41C-47D9-B5E2-D2CD4A0E9EA4}" presName="spaceBetweenRectangles" presStyleCnt="0"/>
      <dgm:spPr/>
    </dgm:pt>
    <dgm:pt modelId="{C6E6A0BC-AED0-4CC0-A42F-E3E57F903854}" type="pres">
      <dgm:prSet presAssocID="{8E65F51D-FCA8-4539-8754-DB868CBAB9FD}" presName="parentLin" presStyleCnt="0"/>
      <dgm:spPr/>
    </dgm:pt>
    <dgm:pt modelId="{F7B6E516-3967-4300-B8EB-49C871807C6F}" type="pres">
      <dgm:prSet presAssocID="{8E65F51D-FCA8-4539-8754-DB868CBAB9FD}" presName="parentLeftMargin" presStyleLbl="node1" presStyleIdx="4" presStyleCnt="13"/>
      <dgm:spPr/>
      <dgm:t>
        <a:bodyPr/>
        <a:lstStyle/>
        <a:p>
          <a:endParaRPr lang="es-ES"/>
        </a:p>
      </dgm:t>
    </dgm:pt>
    <dgm:pt modelId="{DE59675E-FE39-4F62-8A36-FE6401880E7A}" type="pres">
      <dgm:prSet presAssocID="{8E65F51D-FCA8-4539-8754-DB868CBAB9FD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A6101-7B82-4F98-9985-DB7445E9BEDC}" type="pres">
      <dgm:prSet presAssocID="{8E65F51D-FCA8-4539-8754-DB868CBAB9FD}" presName="negativeSpace" presStyleCnt="0"/>
      <dgm:spPr/>
    </dgm:pt>
    <dgm:pt modelId="{D1FB54E4-9C66-4A33-8C04-036A5A38E462}" type="pres">
      <dgm:prSet presAssocID="{8E65F51D-FCA8-4539-8754-DB868CBAB9FD}" presName="childText" presStyleLbl="conFgAcc1" presStyleIdx="5" presStyleCnt="13">
        <dgm:presLayoutVars>
          <dgm:bulletEnabled val="1"/>
        </dgm:presLayoutVars>
      </dgm:prSet>
      <dgm:spPr/>
    </dgm:pt>
    <dgm:pt modelId="{74402CDF-4C06-49D3-BA7F-23D00218637F}" type="pres">
      <dgm:prSet presAssocID="{61175EE7-4C38-4731-AB2C-A6F8BD3F4DA2}" presName="spaceBetweenRectangles" presStyleCnt="0"/>
      <dgm:spPr/>
    </dgm:pt>
    <dgm:pt modelId="{60E5DDFC-609D-4C3B-87EA-553B811DBEBB}" type="pres">
      <dgm:prSet presAssocID="{F3653DA0-523F-40EE-8EE8-9BA3E6EC8812}" presName="parentLin" presStyleCnt="0"/>
      <dgm:spPr/>
    </dgm:pt>
    <dgm:pt modelId="{B06F65B0-0640-456B-BBDE-AFEE17530436}" type="pres">
      <dgm:prSet presAssocID="{F3653DA0-523F-40EE-8EE8-9BA3E6EC8812}" presName="parentLeftMargin" presStyleLbl="node1" presStyleIdx="5" presStyleCnt="13"/>
      <dgm:spPr/>
      <dgm:t>
        <a:bodyPr/>
        <a:lstStyle/>
        <a:p>
          <a:endParaRPr lang="es-ES"/>
        </a:p>
      </dgm:t>
    </dgm:pt>
    <dgm:pt modelId="{0C1D02C6-136F-43F9-A43B-CF01F2AAF811}" type="pres">
      <dgm:prSet presAssocID="{F3653DA0-523F-40EE-8EE8-9BA3E6EC8812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7A3926-82AD-4B31-A386-E7346B46A395}" type="pres">
      <dgm:prSet presAssocID="{F3653DA0-523F-40EE-8EE8-9BA3E6EC8812}" presName="negativeSpace" presStyleCnt="0"/>
      <dgm:spPr/>
    </dgm:pt>
    <dgm:pt modelId="{344EDB75-52F1-4203-82B7-C55D1060B98A}" type="pres">
      <dgm:prSet presAssocID="{F3653DA0-523F-40EE-8EE8-9BA3E6EC8812}" presName="childText" presStyleLbl="conFgAcc1" presStyleIdx="6" presStyleCnt="13">
        <dgm:presLayoutVars>
          <dgm:bulletEnabled val="1"/>
        </dgm:presLayoutVars>
      </dgm:prSet>
      <dgm:spPr/>
    </dgm:pt>
    <dgm:pt modelId="{4E9438BC-E3BB-4BC0-A383-570DABA442D0}" type="pres">
      <dgm:prSet presAssocID="{49D18AB7-A868-4AB4-863F-0A560FE97CC4}" presName="spaceBetweenRectangles" presStyleCnt="0"/>
      <dgm:spPr/>
    </dgm:pt>
    <dgm:pt modelId="{F1790C28-5446-4F2A-AD30-72BC5B9AA703}" type="pres">
      <dgm:prSet presAssocID="{1A521088-62F6-4F61-97AF-4CF4986EA1D4}" presName="parentLin" presStyleCnt="0"/>
      <dgm:spPr/>
    </dgm:pt>
    <dgm:pt modelId="{E0326FBC-B30B-4C88-8AEC-F5302D7CB511}" type="pres">
      <dgm:prSet presAssocID="{1A521088-62F6-4F61-97AF-4CF4986EA1D4}" presName="parentLeftMargin" presStyleLbl="node1" presStyleIdx="6" presStyleCnt="13"/>
      <dgm:spPr/>
      <dgm:t>
        <a:bodyPr/>
        <a:lstStyle/>
        <a:p>
          <a:endParaRPr lang="es-ES"/>
        </a:p>
      </dgm:t>
    </dgm:pt>
    <dgm:pt modelId="{BFFB0B98-AE52-4505-868A-FFD4BB31B20B}" type="pres">
      <dgm:prSet presAssocID="{1A521088-62F6-4F61-97AF-4CF4986EA1D4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8FAD7A-F18F-412B-A48C-53E69D27BBC0}" type="pres">
      <dgm:prSet presAssocID="{1A521088-62F6-4F61-97AF-4CF4986EA1D4}" presName="negativeSpace" presStyleCnt="0"/>
      <dgm:spPr/>
    </dgm:pt>
    <dgm:pt modelId="{2494FF4C-E343-440D-ACD0-F31D359685AC}" type="pres">
      <dgm:prSet presAssocID="{1A521088-62F6-4F61-97AF-4CF4986EA1D4}" presName="childText" presStyleLbl="conFgAcc1" presStyleIdx="7" presStyleCnt="13">
        <dgm:presLayoutVars>
          <dgm:bulletEnabled val="1"/>
        </dgm:presLayoutVars>
      </dgm:prSet>
      <dgm:spPr/>
    </dgm:pt>
    <dgm:pt modelId="{90DF9E62-D9DD-415C-B083-37E976318382}" type="pres">
      <dgm:prSet presAssocID="{E7A0ADA7-72B6-4D3C-BE2F-2563049114F9}" presName="spaceBetweenRectangles" presStyleCnt="0"/>
      <dgm:spPr/>
    </dgm:pt>
    <dgm:pt modelId="{7DA6FB8C-A73A-43A1-8BC4-3CAADE7176F9}" type="pres">
      <dgm:prSet presAssocID="{F07B0053-467F-4A4B-913A-17893B27AB39}" presName="parentLin" presStyleCnt="0"/>
      <dgm:spPr/>
    </dgm:pt>
    <dgm:pt modelId="{12DC9A26-9150-4A15-BF96-7932B9F8B625}" type="pres">
      <dgm:prSet presAssocID="{F07B0053-467F-4A4B-913A-17893B27AB39}" presName="parentLeftMargin" presStyleLbl="node1" presStyleIdx="7" presStyleCnt="13"/>
      <dgm:spPr/>
      <dgm:t>
        <a:bodyPr/>
        <a:lstStyle/>
        <a:p>
          <a:endParaRPr lang="es-ES"/>
        </a:p>
      </dgm:t>
    </dgm:pt>
    <dgm:pt modelId="{A15EE737-D1FB-449C-8ECC-A57DE23F18BD}" type="pres">
      <dgm:prSet presAssocID="{F07B0053-467F-4A4B-913A-17893B27AB39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C06304-02A8-4F90-B448-252769B109DD}" type="pres">
      <dgm:prSet presAssocID="{F07B0053-467F-4A4B-913A-17893B27AB39}" presName="negativeSpace" presStyleCnt="0"/>
      <dgm:spPr/>
    </dgm:pt>
    <dgm:pt modelId="{AFDCA8AD-1AD9-4404-8B81-C96E1EB56D2D}" type="pres">
      <dgm:prSet presAssocID="{F07B0053-467F-4A4B-913A-17893B27AB39}" presName="childText" presStyleLbl="conFgAcc1" presStyleIdx="8" presStyleCnt="13">
        <dgm:presLayoutVars>
          <dgm:bulletEnabled val="1"/>
        </dgm:presLayoutVars>
      </dgm:prSet>
      <dgm:spPr/>
    </dgm:pt>
    <dgm:pt modelId="{8201F0F6-BCE8-4897-B4A7-A90C7228081E}" type="pres">
      <dgm:prSet presAssocID="{132F5788-F5EA-4489-8E1E-B462DB0B2E7B}" presName="spaceBetweenRectangles" presStyleCnt="0"/>
      <dgm:spPr/>
    </dgm:pt>
    <dgm:pt modelId="{D48B5EDA-611A-42A5-AAE6-663774C5D062}" type="pres">
      <dgm:prSet presAssocID="{16097D04-11CE-4ADF-A261-61D1D7D85F12}" presName="parentLin" presStyleCnt="0"/>
      <dgm:spPr/>
    </dgm:pt>
    <dgm:pt modelId="{6D5F5BA6-E546-4A78-9D2D-015ABC85DE23}" type="pres">
      <dgm:prSet presAssocID="{16097D04-11CE-4ADF-A261-61D1D7D85F12}" presName="parentLeftMargin" presStyleLbl="node1" presStyleIdx="8" presStyleCnt="13"/>
      <dgm:spPr/>
      <dgm:t>
        <a:bodyPr/>
        <a:lstStyle/>
        <a:p>
          <a:endParaRPr lang="es-ES"/>
        </a:p>
      </dgm:t>
    </dgm:pt>
    <dgm:pt modelId="{467EC684-B517-44F5-BE12-E63A5DDF3296}" type="pres">
      <dgm:prSet presAssocID="{16097D04-11CE-4ADF-A261-61D1D7D85F12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98797-771E-40CD-99B7-D9E3322D85EE}" type="pres">
      <dgm:prSet presAssocID="{16097D04-11CE-4ADF-A261-61D1D7D85F12}" presName="negativeSpace" presStyleCnt="0"/>
      <dgm:spPr/>
    </dgm:pt>
    <dgm:pt modelId="{F17DA5F3-DDEC-4FFB-934E-D74078F7FE0F}" type="pres">
      <dgm:prSet presAssocID="{16097D04-11CE-4ADF-A261-61D1D7D85F12}" presName="childText" presStyleLbl="conFgAcc1" presStyleIdx="9" presStyleCnt="13">
        <dgm:presLayoutVars>
          <dgm:bulletEnabled val="1"/>
        </dgm:presLayoutVars>
      </dgm:prSet>
      <dgm:spPr/>
    </dgm:pt>
    <dgm:pt modelId="{3E0F48DA-E4DC-4044-9A60-3773D3C3C06F}" type="pres">
      <dgm:prSet presAssocID="{967EDCA4-7BCF-4644-A3EE-C9148C91787C}" presName="spaceBetweenRectangles" presStyleCnt="0"/>
      <dgm:spPr/>
    </dgm:pt>
    <dgm:pt modelId="{D27E508D-639E-4FF5-8EA1-720FF476A5B2}" type="pres">
      <dgm:prSet presAssocID="{6AF766DD-FEBF-4DF1-9DED-6F120F7A28D1}" presName="parentLin" presStyleCnt="0"/>
      <dgm:spPr/>
    </dgm:pt>
    <dgm:pt modelId="{F2461264-E64C-421A-9832-A6CB1D5E5F23}" type="pres">
      <dgm:prSet presAssocID="{6AF766DD-FEBF-4DF1-9DED-6F120F7A28D1}" presName="parentLeftMargin" presStyleLbl="node1" presStyleIdx="9" presStyleCnt="13"/>
      <dgm:spPr/>
      <dgm:t>
        <a:bodyPr/>
        <a:lstStyle/>
        <a:p>
          <a:endParaRPr lang="es-ES"/>
        </a:p>
      </dgm:t>
    </dgm:pt>
    <dgm:pt modelId="{BD30771C-1A17-47DC-BC51-12A49D8C1881}" type="pres">
      <dgm:prSet presAssocID="{6AF766DD-FEBF-4DF1-9DED-6F120F7A28D1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39C1A3-F918-4200-BEA9-A23FFA383104}" type="pres">
      <dgm:prSet presAssocID="{6AF766DD-FEBF-4DF1-9DED-6F120F7A28D1}" presName="negativeSpace" presStyleCnt="0"/>
      <dgm:spPr/>
    </dgm:pt>
    <dgm:pt modelId="{AB2E6D07-9344-4C58-85B6-7E656648EE9A}" type="pres">
      <dgm:prSet presAssocID="{6AF766DD-FEBF-4DF1-9DED-6F120F7A28D1}" presName="childText" presStyleLbl="conFgAcc1" presStyleIdx="10" presStyleCnt="13">
        <dgm:presLayoutVars>
          <dgm:bulletEnabled val="1"/>
        </dgm:presLayoutVars>
      </dgm:prSet>
      <dgm:spPr/>
    </dgm:pt>
    <dgm:pt modelId="{D1404BE8-FE3A-482D-BD26-88603B33CCDC}" type="pres">
      <dgm:prSet presAssocID="{CF0284B6-F39B-438C-99F0-546C5A1CF86C}" presName="spaceBetweenRectangles" presStyleCnt="0"/>
      <dgm:spPr/>
    </dgm:pt>
    <dgm:pt modelId="{10D278CE-632A-4252-A443-4E9BC4D93DE1}" type="pres">
      <dgm:prSet presAssocID="{B5578A79-4191-4243-A476-0FD1832E0874}" presName="parentLin" presStyleCnt="0"/>
      <dgm:spPr/>
    </dgm:pt>
    <dgm:pt modelId="{B5AD118F-5E61-422B-BAD4-DFD56C012E6B}" type="pres">
      <dgm:prSet presAssocID="{B5578A79-4191-4243-A476-0FD1832E0874}" presName="parentLeftMargin" presStyleLbl="node1" presStyleIdx="10" presStyleCnt="13"/>
      <dgm:spPr/>
      <dgm:t>
        <a:bodyPr/>
        <a:lstStyle/>
        <a:p>
          <a:endParaRPr lang="es-ES"/>
        </a:p>
      </dgm:t>
    </dgm:pt>
    <dgm:pt modelId="{4E059454-CD26-4D05-898B-E8C00C6124BC}" type="pres">
      <dgm:prSet presAssocID="{B5578A79-4191-4243-A476-0FD1832E0874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9510D-2DD0-42B4-8CEB-678ADC9E97FA}" type="pres">
      <dgm:prSet presAssocID="{B5578A79-4191-4243-A476-0FD1832E0874}" presName="negativeSpace" presStyleCnt="0"/>
      <dgm:spPr/>
    </dgm:pt>
    <dgm:pt modelId="{B5723B48-D33D-472C-8600-C7E566A02789}" type="pres">
      <dgm:prSet presAssocID="{B5578A79-4191-4243-A476-0FD1832E0874}" presName="childText" presStyleLbl="conFgAcc1" presStyleIdx="11" presStyleCnt="13">
        <dgm:presLayoutVars>
          <dgm:bulletEnabled val="1"/>
        </dgm:presLayoutVars>
      </dgm:prSet>
      <dgm:spPr/>
    </dgm:pt>
    <dgm:pt modelId="{2AF8AE02-0C0E-4EE7-811D-E879892C0107}" type="pres">
      <dgm:prSet presAssocID="{05D97EF9-C00E-4CAB-87FD-991EB3170CDA}" presName="spaceBetweenRectangles" presStyleCnt="0"/>
      <dgm:spPr/>
    </dgm:pt>
    <dgm:pt modelId="{7CF72814-2F7E-4533-B9BD-5B1094700552}" type="pres">
      <dgm:prSet presAssocID="{C1469023-F28A-46E1-8A23-92F1B4A8BD22}" presName="parentLin" presStyleCnt="0"/>
      <dgm:spPr/>
    </dgm:pt>
    <dgm:pt modelId="{B795A783-FF64-4FA2-921E-9747695DF13B}" type="pres">
      <dgm:prSet presAssocID="{C1469023-F28A-46E1-8A23-92F1B4A8BD22}" presName="parentLeftMargin" presStyleLbl="node1" presStyleIdx="11" presStyleCnt="13"/>
      <dgm:spPr/>
      <dgm:t>
        <a:bodyPr/>
        <a:lstStyle/>
        <a:p>
          <a:endParaRPr lang="es-ES"/>
        </a:p>
      </dgm:t>
    </dgm:pt>
    <dgm:pt modelId="{795CB325-F92B-46F7-838D-AC8A741044DB}" type="pres">
      <dgm:prSet presAssocID="{C1469023-F28A-46E1-8A23-92F1B4A8BD22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4521C5-A096-4CBC-B696-09B710E786F7}" type="pres">
      <dgm:prSet presAssocID="{C1469023-F28A-46E1-8A23-92F1B4A8BD22}" presName="negativeSpace" presStyleCnt="0"/>
      <dgm:spPr/>
    </dgm:pt>
    <dgm:pt modelId="{3F7AC0B7-C475-407D-8B29-0C643714CA25}" type="pres">
      <dgm:prSet presAssocID="{C1469023-F28A-46E1-8A23-92F1B4A8BD22}" presName="childText" presStyleLbl="conFgAcc1" presStyleIdx="12" presStyleCnt="13">
        <dgm:presLayoutVars>
          <dgm:bulletEnabled val="1"/>
        </dgm:presLayoutVars>
      </dgm:prSet>
      <dgm:spPr/>
    </dgm:pt>
  </dgm:ptLst>
  <dgm:cxnLst>
    <dgm:cxn modelId="{45AD2C57-F9C1-4007-B2EB-EAA1FEF02285}" type="presOf" srcId="{16097D04-11CE-4ADF-A261-61D1D7D85F12}" destId="{467EC684-B517-44F5-BE12-E63A5DDF3296}" srcOrd="1" destOrd="0" presId="urn:microsoft.com/office/officeart/2005/8/layout/list1"/>
    <dgm:cxn modelId="{E64E85C8-0A5A-48BB-85B1-CFC08670DF81}" type="presOf" srcId="{6AF766DD-FEBF-4DF1-9DED-6F120F7A28D1}" destId="{BD30771C-1A17-47DC-BC51-12A49D8C1881}" srcOrd="1" destOrd="0" presId="urn:microsoft.com/office/officeart/2005/8/layout/list1"/>
    <dgm:cxn modelId="{3E01701A-79CE-42D6-823D-8D6234D973DF}" type="presOf" srcId="{83C8300C-CA34-4DB4-8DF5-2253B86A137C}" destId="{374DF897-7B1A-403B-A037-596E8D98FB0E}" srcOrd="1" destOrd="0" presId="urn:microsoft.com/office/officeart/2005/8/layout/list1"/>
    <dgm:cxn modelId="{59746F1C-BA75-4368-84CA-4EC1DD5DA2BF}" srcId="{7F047858-1511-4076-8EFB-B7715EFC3AE4}" destId="{B2447E9F-0FA5-42B0-A0FC-AF644747AEAA}" srcOrd="0" destOrd="0" parTransId="{857A6D00-6777-4D48-BE9D-C0634E9F956B}" sibTransId="{E864E0E4-8F5D-47D4-A549-0C9F14E67BA3}"/>
    <dgm:cxn modelId="{BC70F0E2-2F82-45EF-A91C-0E08066C63CC}" type="presOf" srcId="{8E65F51D-FCA8-4539-8754-DB868CBAB9FD}" destId="{F7B6E516-3967-4300-B8EB-49C871807C6F}" srcOrd="0" destOrd="0" presId="urn:microsoft.com/office/officeart/2005/8/layout/list1"/>
    <dgm:cxn modelId="{1DFDD9FE-5DE5-47D5-8CDF-860EA8009EA1}" type="presOf" srcId="{B2447E9F-0FA5-42B0-A0FC-AF644747AEAA}" destId="{0EFE8ADC-8F8C-48CE-B7E8-A0F44B268FB5}" srcOrd="0" destOrd="0" presId="urn:microsoft.com/office/officeart/2005/8/layout/list1"/>
    <dgm:cxn modelId="{F4167DCE-0994-4C1A-B54B-6CEBE1D99E5F}" srcId="{7F047858-1511-4076-8EFB-B7715EFC3AE4}" destId="{F3653DA0-523F-40EE-8EE8-9BA3E6EC8812}" srcOrd="6" destOrd="0" parTransId="{D7748237-3AE1-4C97-A27D-B6A9B4D8A70A}" sibTransId="{49D18AB7-A868-4AB4-863F-0A560FE97CC4}"/>
    <dgm:cxn modelId="{84C1D708-6B0A-447B-90D7-F761DBF18970}" type="presOf" srcId="{B5578A79-4191-4243-A476-0FD1832E0874}" destId="{B5AD118F-5E61-422B-BAD4-DFD56C012E6B}" srcOrd="0" destOrd="0" presId="urn:microsoft.com/office/officeart/2005/8/layout/list1"/>
    <dgm:cxn modelId="{FD88EF85-3EC9-43E5-B01F-E33276D5DF61}" type="presOf" srcId="{6AF766DD-FEBF-4DF1-9DED-6F120F7A28D1}" destId="{F2461264-E64C-421A-9832-A6CB1D5E5F23}" srcOrd="0" destOrd="0" presId="urn:microsoft.com/office/officeart/2005/8/layout/list1"/>
    <dgm:cxn modelId="{68BD0D5E-80EB-40EF-BCB5-8DA874353C67}" srcId="{7F047858-1511-4076-8EFB-B7715EFC3AE4}" destId="{8E65F51D-FCA8-4539-8754-DB868CBAB9FD}" srcOrd="5" destOrd="0" parTransId="{58E21DEA-BFDC-4620-8E46-FFA955738499}" sibTransId="{61175EE7-4C38-4731-AB2C-A6F8BD3F4DA2}"/>
    <dgm:cxn modelId="{C36D0E9E-3195-453D-9F0D-8A3A2DD7C99A}" type="presOf" srcId="{F3653DA0-523F-40EE-8EE8-9BA3E6EC8812}" destId="{0C1D02C6-136F-43F9-A43B-CF01F2AAF811}" srcOrd="1" destOrd="0" presId="urn:microsoft.com/office/officeart/2005/8/layout/list1"/>
    <dgm:cxn modelId="{C7947E28-82CF-4284-BAE5-A32604B86213}" type="presOf" srcId="{B195ABCA-B2D9-4C8A-A4E8-AB754C4D5FA0}" destId="{9F38AF47-7DEF-4BB6-9689-46153056EC6F}" srcOrd="1" destOrd="0" presId="urn:microsoft.com/office/officeart/2005/8/layout/list1"/>
    <dgm:cxn modelId="{C07543AD-2F65-4D47-B169-D4E1B2F7F810}" type="presOf" srcId="{C1469023-F28A-46E1-8A23-92F1B4A8BD22}" destId="{795CB325-F92B-46F7-838D-AC8A741044DB}" srcOrd="1" destOrd="0" presId="urn:microsoft.com/office/officeart/2005/8/layout/list1"/>
    <dgm:cxn modelId="{72C38090-4AF3-4D64-A037-2CF94CF08851}" srcId="{7F047858-1511-4076-8EFB-B7715EFC3AE4}" destId="{6AF766DD-FEBF-4DF1-9DED-6F120F7A28D1}" srcOrd="10" destOrd="0" parTransId="{32555612-5337-4F8D-B893-CED2962EE880}" sibTransId="{CF0284B6-F39B-438C-99F0-546C5A1CF86C}"/>
    <dgm:cxn modelId="{605E4D86-D9D3-481F-BFC1-59EA098BC0E5}" type="presOf" srcId="{83C8300C-CA34-4DB4-8DF5-2253B86A137C}" destId="{A63EAB34-FAC1-4BCB-B761-F3B770390B9E}" srcOrd="0" destOrd="0" presId="urn:microsoft.com/office/officeart/2005/8/layout/list1"/>
    <dgm:cxn modelId="{931F3D9A-8781-4DC5-BFA3-52249ECA204C}" srcId="{7F047858-1511-4076-8EFB-B7715EFC3AE4}" destId="{B195ABCA-B2D9-4C8A-A4E8-AB754C4D5FA0}" srcOrd="3" destOrd="0" parTransId="{7D613170-A2C4-426D-ACF9-F8C1F10BAB2A}" sibTransId="{69881F17-80FA-4627-B7F7-374C07469FE4}"/>
    <dgm:cxn modelId="{B328598E-9FD1-4869-99EA-54D4AAEA41CA}" srcId="{7F047858-1511-4076-8EFB-B7715EFC3AE4}" destId="{BF747288-1AB2-4939-A1CA-1F82D799B313}" srcOrd="4" destOrd="0" parTransId="{A483FC86-33D5-4752-986A-34778C516290}" sibTransId="{03D430A6-F41C-47D9-B5E2-D2CD4A0E9EA4}"/>
    <dgm:cxn modelId="{5CA99D2F-525E-4D42-BF35-FA66E557F9F5}" type="presOf" srcId="{BF747288-1AB2-4939-A1CA-1F82D799B313}" destId="{E2C68D87-F981-4B08-90DD-3DD64DE143D9}" srcOrd="0" destOrd="0" presId="urn:microsoft.com/office/officeart/2005/8/layout/list1"/>
    <dgm:cxn modelId="{9E64C768-A52C-4C69-8AED-BD1205A479E8}" srcId="{7F047858-1511-4076-8EFB-B7715EFC3AE4}" destId="{1A521088-62F6-4F61-97AF-4CF4986EA1D4}" srcOrd="7" destOrd="0" parTransId="{D54ED831-313B-4434-BC5D-67B1890EACC5}" sibTransId="{E7A0ADA7-72B6-4D3C-BE2F-2563049114F9}"/>
    <dgm:cxn modelId="{3FE08C7C-7046-4755-8F0B-7A8AC14F25D2}" type="presOf" srcId="{B2447E9F-0FA5-42B0-A0FC-AF644747AEAA}" destId="{62A6518B-9F2C-4D5D-BCA1-20EF9DE87003}" srcOrd="1" destOrd="0" presId="urn:microsoft.com/office/officeart/2005/8/layout/list1"/>
    <dgm:cxn modelId="{E44B3B42-1E7B-4CE4-8B63-765BD18B53BD}" type="presOf" srcId="{6E8DC5EB-23E2-42C5-8133-CCC22727746D}" destId="{1EAFA166-972C-439E-86AC-6CD1225C4B85}" srcOrd="0" destOrd="0" presId="urn:microsoft.com/office/officeart/2005/8/layout/list1"/>
    <dgm:cxn modelId="{FE33C472-9165-4EE6-8443-2B87C6FE91F2}" srcId="{7F047858-1511-4076-8EFB-B7715EFC3AE4}" destId="{B5578A79-4191-4243-A476-0FD1832E0874}" srcOrd="11" destOrd="0" parTransId="{B0B2391C-FDDE-415A-BD31-C6C42FF7D889}" sibTransId="{05D97EF9-C00E-4CAB-87FD-991EB3170CDA}"/>
    <dgm:cxn modelId="{FA2F3548-70D9-4427-9280-78A9796F20E4}" type="presOf" srcId="{1A521088-62F6-4F61-97AF-4CF4986EA1D4}" destId="{E0326FBC-B30B-4C88-8AEC-F5302D7CB511}" srcOrd="0" destOrd="0" presId="urn:microsoft.com/office/officeart/2005/8/layout/list1"/>
    <dgm:cxn modelId="{E62B1E9A-771C-4859-AA06-DEA243333FC6}" srcId="{7F047858-1511-4076-8EFB-B7715EFC3AE4}" destId="{C1469023-F28A-46E1-8A23-92F1B4A8BD22}" srcOrd="12" destOrd="0" parTransId="{40EF0C3A-2D29-413D-8398-AC99F0B3F8F4}" sibTransId="{02D49196-F797-4F0A-AECC-3079D75923B8}"/>
    <dgm:cxn modelId="{49C23963-A6E1-4567-8E09-713EADE511BE}" srcId="{7F047858-1511-4076-8EFB-B7715EFC3AE4}" destId="{83C8300C-CA34-4DB4-8DF5-2253B86A137C}" srcOrd="1" destOrd="0" parTransId="{759D2B35-8F92-4516-94DF-98DBEB6F25FD}" sibTransId="{28F86C22-B51A-4AC1-8326-540D7C7D56E9}"/>
    <dgm:cxn modelId="{66E51A82-7C88-4DEA-85F7-808949433BE0}" type="presOf" srcId="{16097D04-11CE-4ADF-A261-61D1D7D85F12}" destId="{6D5F5BA6-E546-4A78-9D2D-015ABC85DE23}" srcOrd="0" destOrd="0" presId="urn:microsoft.com/office/officeart/2005/8/layout/list1"/>
    <dgm:cxn modelId="{5357A57A-53CD-4CAE-A5EE-41236DC87485}" type="presOf" srcId="{BF747288-1AB2-4939-A1CA-1F82D799B313}" destId="{5BDC0E0E-F4FE-42B6-89EF-2599A7FD485D}" srcOrd="1" destOrd="0" presId="urn:microsoft.com/office/officeart/2005/8/layout/list1"/>
    <dgm:cxn modelId="{18F703F1-A4E0-41AE-AA77-64F13AFF64DA}" type="presOf" srcId="{F07B0053-467F-4A4B-913A-17893B27AB39}" destId="{12DC9A26-9150-4A15-BF96-7932B9F8B625}" srcOrd="0" destOrd="0" presId="urn:microsoft.com/office/officeart/2005/8/layout/list1"/>
    <dgm:cxn modelId="{5C4707E9-27D8-4241-A860-DC674A40FFFA}" type="presOf" srcId="{B195ABCA-B2D9-4C8A-A4E8-AB754C4D5FA0}" destId="{AD33FAC2-57B2-4FE4-BEDD-AF28E8637314}" srcOrd="0" destOrd="0" presId="urn:microsoft.com/office/officeart/2005/8/layout/list1"/>
    <dgm:cxn modelId="{3958FA00-E155-4666-AC14-95E9DE40A531}" type="presOf" srcId="{1A521088-62F6-4F61-97AF-4CF4986EA1D4}" destId="{BFFB0B98-AE52-4505-868A-FFD4BB31B20B}" srcOrd="1" destOrd="0" presId="urn:microsoft.com/office/officeart/2005/8/layout/list1"/>
    <dgm:cxn modelId="{E7F98308-19D2-44AE-B331-1B58EE5131C1}" srcId="{7F047858-1511-4076-8EFB-B7715EFC3AE4}" destId="{6E8DC5EB-23E2-42C5-8133-CCC22727746D}" srcOrd="2" destOrd="0" parTransId="{2CBF26A2-C828-4DE5-95DE-6EF051612183}" sibTransId="{5A3BE4CE-DD22-4A45-85C7-79352BC7E066}"/>
    <dgm:cxn modelId="{46C1E42C-DFD8-4CF7-B78C-47EB1034D636}" type="presOf" srcId="{F3653DA0-523F-40EE-8EE8-9BA3E6EC8812}" destId="{B06F65B0-0640-456B-BBDE-AFEE17530436}" srcOrd="0" destOrd="0" presId="urn:microsoft.com/office/officeart/2005/8/layout/list1"/>
    <dgm:cxn modelId="{9D4C129F-B760-4508-BD30-789DC8206246}" type="presOf" srcId="{C1469023-F28A-46E1-8A23-92F1B4A8BD22}" destId="{B795A783-FF64-4FA2-921E-9747695DF13B}" srcOrd="0" destOrd="0" presId="urn:microsoft.com/office/officeart/2005/8/layout/list1"/>
    <dgm:cxn modelId="{2CF723E1-4442-43F9-B01C-96F0A69E0364}" type="presOf" srcId="{7F047858-1511-4076-8EFB-B7715EFC3AE4}" destId="{62388FAF-B53D-4936-9197-FF0D45FA44C0}" srcOrd="0" destOrd="0" presId="urn:microsoft.com/office/officeart/2005/8/layout/list1"/>
    <dgm:cxn modelId="{5EEE561B-FE0B-423E-852E-EF8830BF64DE}" srcId="{7F047858-1511-4076-8EFB-B7715EFC3AE4}" destId="{16097D04-11CE-4ADF-A261-61D1D7D85F12}" srcOrd="9" destOrd="0" parTransId="{592F27AD-3804-417E-BBA8-E7B43BE38F07}" sibTransId="{967EDCA4-7BCF-4644-A3EE-C9148C91787C}"/>
    <dgm:cxn modelId="{2A4120FD-E910-4824-A232-0557253165BD}" type="presOf" srcId="{F07B0053-467F-4A4B-913A-17893B27AB39}" destId="{A15EE737-D1FB-449C-8ECC-A57DE23F18BD}" srcOrd="1" destOrd="0" presId="urn:microsoft.com/office/officeart/2005/8/layout/list1"/>
    <dgm:cxn modelId="{19BD9227-AB12-4C36-AC07-C1DE751B8471}" type="presOf" srcId="{8E65F51D-FCA8-4539-8754-DB868CBAB9FD}" destId="{DE59675E-FE39-4F62-8A36-FE6401880E7A}" srcOrd="1" destOrd="0" presId="urn:microsoft.com/office/officeart/2005/8/layout/list1"/>
    <dgm:cxn modelId="{17F775E1-B319-45E0-A430-FA820E0C0FDE}" srcId="{7F047858-1511-4076-8EFB-B7715EFC3AE4}" destId="{F07B0053-467F-4A4B-913A-17893B27AB39}" srcOrd="8" destOrd="0" parTransId="{C4FA6DAA-A524-4984-B6B7-5BF8E2FA89B5}" sibTransId="{132F5788-F5EA-4489-8E1E-B462DB0B2E7B}"/>
    <dgm:cxn modelId="{76AF8ACD-5742-493F-A504-CA97EF0F20A7}" type="presOf" srcId="{B5578A79-4191-4243-A476-0FD1832E0874}" destId="{4E059454-CD26-4D05-898B-E8C00C6124BC}" srcOrd="1" destOrd="0" presId="urn:microsoft.com/office/officeart/2005/8/layout/list1"/>
    <dgm:cxn modelId="{AA577F64-6B9F-4E6F-AF8C-237A51EE4CDC}" type="presOf" srcId="{6E8DC5EB-23E2-42C5-8133-CCC22727746D}" destId="{664D9F00-BDC2-42BC-A72C-305ADA3F9674}" srcOrd="1" destOrd="0" presId="urn:microsoft.com/office/officeart/2005/8/layout/list1"/>
    <dgm:cxn modelId="{DDFF03AD-7CFD-44C1-A72F-2DA6733E8B7C}" type="presParOf" srcId="{62388FAF-B53D-4936-9197-FF0D45FA44C0}" destId="{F592CFE9-6A8B-4786-A351-05A32DE06A5B}" srcOrd="0" destOrd="0" presId="urn:microsoft.com/office/officeart/2005/8/layout/list1"/>
    <dgm:cxn modelId="{AB9FCCAD-8664-473B-94C0-54750918D89E}" type="presParOf" srcId="{F592CFE9-6A8B-4786-A351-05A32DE06A5B}" destId="{0EFE8ADC-8F8C-48CE-B7E8-A0F44B268FB5}" srcOrd="0" destOrd="0" presId="urn:microsoft.com/office/officeart/2005/8/layout/list1"/>
    <dgm:cxn modelId="{253FD703-CEA7-4AE1-8AB0-F968F50A907E}" type="presParOf" srcId="{F592CFE9-6A8B-4786-A351-05A32DE06A5B}" destId="{62A6518B-9F2C-4D5D-BCA1-20EF9DE87003}" srcOrd="1" destOrd="0" presId="urn:microsoft.com/office/officeart/2005/8/layout/list1"/>
    <dgm:cxn modelId="{9A33ABEA-6579-4D09-8308-4E6F0BAF9ABF}" type="presParOf" srcId="{62388FAF-B53D-4936-9197-FF0D45FA44C0}" destId="{671949A5-F6AF-41C6-9DFE-5611116094CC}" srcOrd="1" destOrd="0" presId="urn:microsoft.com/office/officeart/2005/8/layout/list1"/>
    <dgm:cxn modelId="{2471C2C3-F6DF-49FD-9467-E276C7C9DEFF}" type="presParOf" srcId="{62388FAF-B53D-4936-9197-FF0D45FA44C0}" destId="{85CF6001-639A-4594-91F9-9AC75D34100D}" srcOrd="2" destOrd="0" presId="urn:microsoft.com/office/officeart/2005/8/layout/list1"/>
    <dgm:cxn modelId="{01933649-91AD-4FC7-B101-B6C8A00BA47D}" type="presParOf" srcId="{62388FAF-B53D-4936-9197-FF0D45FA44C0}" destId="{FABA1506-A2DC-41B6-93B1-DA3151694FE4}" srcOrd="3" destOrd="0" presId="urn:microsoft.com/office/officeart/2005/8/layout/list1"/>
    <dgm:cxn modelId="{BA75D8F5-5628-4308-A5D1-BEF3ED225E77}" type="presParOf" srcId="{62388FAF-B53D-4936-9197-FF0D45FA44C0}" destId="{CEE81EB8-991B-48BB-98B7-FAF20DC114A3}" srcOrd="4" destOrd="0" presId="urn:microsoft.com/office/officeart/2005/8/layout/list1"/>
    <dgm:cxn modelId="{C09E6B7D-5450-47DB-8429-C4FC3926988B}" type="presParOf" srcId="{CEE81EB8-991B-48BB-98B7-FAF20DC114A3}" destId="{A63EAB34-FAC1-4BCB-B761-F3B770390B9E}" srcOrd="0" destOrd="0" presId="urn:microsoft.com/office/officeart/2005/8/layout/list1"/>
    <dgm:cxn modelId="{E1333044-A0B6-47EE-AA01-F4D30F7C2F90}" type="presParOf" srcId="{CEE81EB8-991B-48BB-98B7-FAF20DC114A3}" destId="{374DF897-7B1A-403B-A037-596E8D98FB0E}" srcOrd="1" destOrd="0" presId="urn:microsoft.com/office/officeart/2005/8/layout/list1"/>
    <dgm:cxn modelId="{81F6C5AC-418A-4EC3-9AC6-F6C3F418CE4A}" type="presParOf" srcId="{62388FAF-B53D-4936-9197-FF0D45FA44C0}" destId="{779DC5DE-2BC8-4E61-8EFD-1C7B2793531B}" srcOrd="5" destOrd="0" presId="urn:microsoft.com/office/officeart/2005/8/layout/list1"/>
    <dgm:cxn modelId="{A16B021E-3D66-42F4-9B7B-8FFEA66EE15D}" type="presParOf" srcId="{62388FAF-B53D-4936-9197-FF0D45FA44C0}" destId="{0929A6BB-5A59-4642-8A97-E63BAFA5E645}" srcOrd="6" destOrd="0" presId="urn:microsoft.com/office/officeart/2005/8/layout/list1"/>
    <dgm:cxn modelId="{B5E05348-15CE-49A1-9791-9D5FC4A6C7F2}" type="presParOf" srcId="{62388FAF-B53D-4936-9197-FF0D45FA44C0}" destId="{8A14012A-219B-4308-A204-4D7B9D0E672F}" srcOrd="7" destOrd="0" presId="urn:microsoft.com/office/officeart/2005/8/layout/list1"/>
    <dgm:cxn modelId="{FCBF6F43-4820-4568-B81E-FE30D8CFD34C}" type="presParOf" srcId="{62388FAF-B53D-4936-9197-FF0D45FA44C0}" destId="{250055AE-4B03-4A84-B450-58D14272C17D}" srcOrd="8" destOrd="0" presId="urn:microsoft.com/office/officeart/2005/8/layout/list1"/>
    <dgm:cxn modelId="{899C3A29-2275-4DD7-967D-5178F945B727}" type="presParOf" srcId="{250055AE-4B03-4A84-B450-58D14272C17D}" destId="{1EAFA166-972C-439E-86AC-6CD1225C4B85}" srcOrd="0" destOrd="0" presId="urn:microsoft.com/office/officeart/2005/8/layout/list1"/>
    <dgm:cxn modelId="{9A46C03F-C588-4868-97A9-ED25AC2A8880}" type="presParOf" srcId="{250055AE-4B03-4A84-B450-58D14272C17D}" destId="{664D9F00-BDC2-42BC-A72C-305ADA3F9674}" srcOrd="1" destOrd="0" presId="urn:microsoft.com/office/officeart/2005/8/layout/list1"/>
    <dgm:cxn modelId="{81339598-B9E5-4958-9F77-997CEF548E5E}" type="presParOf" srcId="{62388FAF-B53D-4936-9197-FF0D45FA44C0}" destId="{CE6509D3-FCA7-49A8-9C0C-3174BD70AD3E}" srcOrd="9" destOrd="0" presId="urn:microsoft.com/office/officeart/2005/8/layout/list1"/>
    <dgm:cxn modelId="{513198B3-8D66-4E0B-B6BA-D89003AB99A0}" type="presParOf" srcId="{62388FAF-B53D-4936-9197-FF0D45FA44C0}" destId="{04FF51D8-476B-4B7D-9457-9CE4B38B2D9E}" srcOrd="10" destOrd="0" presId="urn:microsoft.com/office/officeart/2005/8/layout/list1"/>
    <dgm:cxn modelId="{6C46F0D1-6A8F-41A7-A12A-40675DE7727C}" type="presParOf" srcId="{62388FAF-B53D-4936-9197-FF0D45FA44C0}" destId="{B18BEC60-3FFB-4FA4-BE31-2523AB2AD50C}" srcOrd="11" destOrd="0" presId="urn:microsoft.com/office/officeart/2005/8/layout/list1"/>
    <dgm:cxn modelId="{D06A8BA3-0EFE-4C36-B8F7-038248B36119}" type="presParOf" srcId="{62388FAF-B53D-4936-9197-FF0D45FA44C0}" destId="{3AB28F93-FDA7-4C73-A7A7-A96D45A81E23}" srcOrd="12" destOrd="0" presId="urn:microsoft.com/office/officeart/2005/8/layout/list1"/>
    <dgm:cxn modelId="{BC13C8DD-E92C-49FD-B86C-4454CCF9627C}" type="presParOf" srcId="{3AB28F93-FDA7-4C73-A7A7-A96D45A81E23}" destId="{AD33FAC2-57B2-4FE4-BEDD-AF28E8637314}" srcOrd="0" destOrd="0" presId="urn:microsoft.com/office/officeart/2005/8/layout/list1"/>
    <dgm:cxn modelId="{257394A6-3C22-4337-ADB7-32DE22E70B6F}" type="presParOf" srcId="{3AB28F93-FDA7-4C73-A7A7-A96D45A81E23}" destId="{9F38AF47-7DEF-4BB6-9689-46153056EC6F}" srcOrd="1" destOrd="0" presId="urn:microsoft.com/office/officeart/2005/8/layout/list1"/>
    <dgm:cxn modelId="{2A148EC2-3E30-4064-8EDF-094E8346F629}" type="presParOf" srcId="{62388FAF-B53D-4936-9197-FF0D45FA44C0}" destId="{BB0DADED-7BC2-4DCE-9A29-05859C4C9493}" srcOrd="13" destOrd="0" presId="urn:microsoft.com/office/officeart/2005/8/layout/list1"/>
    <dgm:cxn modelId="{D1979637-75A4-4B26-A640-1697FC85ACB6}" type="presParOf" srcId="{62388FAF-B53D-4936-9197-FF0D45FA44C0}" destId="{E79DB1E7-4646-4C7A-9CF1-A0B5B415E62D}" srcOrd="14" destOrd="0" presId="urn:microsoft.com/office/officeart/2005/8/layout/list1"/>
    <dgm:cxn modelId="{83E4156B-0142-4C7D-8190-3BE57D0EE2CD}" type="presParOf" srcId="{62388FAF-B53D-4936-9197-FF0D45FA44C0}" destId="{3EC5D2B2-0917-4A51-BA31-DF372074CF69}" srcOrd="15" destOrd="0" presId="urn:microsoft.com/office/officeart/2005/8/layout/list1"/>
    <dgm:cxn modelId="{0052844E-8137-4324-8E91-0C94525A092D}" type="presParOf" srcId="{62388FAF-B53D-4936-9197-FF0D45FA44C0}" destId="{97710419-2662-4A0E-A3BE-895885A218E7}" srcOrd="16" destOrd="0" presId="urn:microsoft.com/office/officeart/2005/8/layout/list1"/>
    <dgm:cxn modelId="{D8D99E5B-21AB-479D-B03C-06DB24777174}" type="presParOf" srcId="{97710419-2662-4A0E-A3BE-895885A218E7}" destId="{E2C68D87-F981-4B08-90DD-3DD64DE143D9}" srcOrd="0" destOrd="0" presId="urn:microsoft.com/office/officeart/2005/8/layout/list1"/>
    <dgm:cxn modelId="{805DD8EC-AB5A-4ABC-8C39-100F91D9D104}" type="presParOf" srcId="{97710419-2662-4A0E-A3BE-895885A218E7}" destId="{5BDC0E0E-F4FE-42B6-89EF-2599A7FD485D}" srcOrd="1" destOrd="0" presId="urn:microsoft.com/office/officeart/2005/8/layout/list1"/>
    <dgm:cxn modelId="{42E02486-BBC4-4EDA-A413-3381A8C2950F}" type="presParOf" srcId="{62388FAF-B53D-4936-9197-FF0D45FA44C0}" destId="{04E76783-CF1D-4ABE-BD28-03898DBACB65}" srcOrd="17" destOrd="0" presId="urn:microsoft.com/office/officeart/2005/8/layout/list1"/>
    <dgm:cxn modelId="{36115700-8283-428D-B92B-698C72A65726}" type="presParOf" srcId="{62388FAF-B53D-4936-9197-FF0D45FA44C0}" destId="{BA6D6F5E-5521-416A-9809-C8160C02AA58}" srcOrd="18" destOrd="0" presId="urn:microsoft.com/office/officeart/2005/8/layout/list1"/>
    <dgm:cxn modelId="{94F5C37D-A687-4DCB-9929-1DC531FF74CA}" type="presParOf" srcId="{62388FAF-B53D-4936-9197-FF0D45FA44C0}" destId="{A351F2E6-327D-400B-A77F-79DDBF808205}" srcOrd="19" destOrd="0" presId="urn:microsoft.com/office/officeart/2005/8/layout/list1"/>
    <dgm:cxn modelId="{85651CE3-2109-4A43-9B81-EA1DA19B5F14}" type="presParOf" srcId="{62388FAF-B53D-4936-9197-FF0D45FA44C0}" destId="{C6E6A0BC-AED0-4CC0-A42F-E3E57F903854}" srcOrd="20" destOrd="0" presId="urn:microsoft.com/office/officeart/2005/8/layout/list1"/>
    <dgm:cxn modelId="{79C818F7-73F2-4B22-8FDE-EA382478EF20}" type="presParOf" srcId="{C6E6A0BC-AED0-4CC0-A42F-E3E57F903854}" destId="{F7B6E516-3967-4300-B8EB-49C871807C6F}" srcOrd="0" destOrd="0" presId="urn:microsoft.com/office/officeart/2005/8/layout/list1"/>
    <dgm:cxn modelId="{CB6BC0DE-66DB-436A-995D-D90339F0AA7B}" type="presParOf" srcId="{C6E6A0BC-AED0-4CC0-A42F-E3E57F903854}" destId="{DE59675E-FE39-4F62-8A36-FE6401880E7A}" srcOrd="1" destOrd="0" presId="urn:microsoft.com/office/officeart/2005/8/layout/list1"/>
    <dgm:cxn modelId="{41F85268-25E1-445C-9AD1-7634C9DB9C21}" type="presParOf" srcId="{62388FAF-B53D-4936-9197-FF0D45FA44C0}" destId="{3A4A6101-7B82-4F98-9985-DB7445E9BEDC}" srcOrd="21" destOrd="0" presId="urn:microsoft.com/office/officeart/2005/8/layout/list1"/>
    <dgm:cxn modelId="{17877FCD-1279-441B-AA6B-17FA6BFEACDF}" type="presParOf" srcId="{62388FAF-B53D-4936-9197-FF0D45FA44C0}" destId="{D1FB54E4-9C66-4A33-8C04-036A5A38E462}" srcOrd="22" destOrd="0" presId="urn:microsoft.com/office/officeart/2005/8/layout/list1"/>
    <dgm:cxn modelId="{DCD11DAC-E0B0-42C2-92BB-343B0E59F48C}" type="presParOf" srcId="{62388FAF-B53D-4936-9197-FF0D45FA44C0}" destId="{74402CDF-4C06-49D3-BA7F-23D00218637F}" srcOrd="23" destOrd="0" presId="urn:microsoft.com/office/officeart/2005/8/layout/list1"/>
    <dgm:cxn modelId="{48AED882-C67B-41F2-821A-06A24D5C0CA6}" type="presParOf" srcId="{62388FAF-B53D-4936-9197-FF0D45FA44C0}" destId="{60E5DDFC-609D-4C3B-87EA-553B811DBEBB}" srcOrd="24" destOrd="0" presId="urn:microsoft.com/office/officeart/2005/8/layout/list1"/>
    <dgm:cxn modelId="{A84DCBB8-399B-4BAD-893F-D02E73AB9CB6}" type="presParOf" srcId="{60E5DDFC-609D-4C3B-87EA-553B811DBEBB}" destId="{B06F65B0-0640-456B-BBDE-AFEE17530436}" srcOrd="0" destOrd="0" presId="urn:microsoft.com/office/officeart/2005/8/layout/list1"/>
    <dgm:cxn modelId="{B9CAD1AD-25CF-4DA1-ACF5-76A4D9710C31}" type="presParOf" srcId="{60E5DDFC-609D-4C3B-87EA-553B811DBEBB}" destId="{0C1D02C6-136F-43F9-A43B-CF01F2AAF811}" srcOrd="1" destOrd="0" presId="urn:microsoft.com/office/officeart/2005/8/layout/list1"/>
    <dgm:cxn modelId="{B3C503DA-8AA5-40F8-A078-068A39EB51CE}" type="presParOf" srcId="{62388FAF-B53D-4936-9197-FF0D45FA44C0}" destId="{B97A3926-82AD-4B31-A386-E7346B46A395}" srcOrd="25" destOrd="0" presId="urn:microsoft.com/office/officeart/2005/8/layout/list1"/>
    <dgm:cxn modelId="{E8713274-683B-461C-B78D-482C9E4DF8C9}" type="presParOf" srcId="{62388FAF-B53D-4936-9197-FF0D45FA44C0}" destId="{344EDB75-52F1-4203-82B7-C55D1060B98A}" srcOrd="26" destOrd="0" presId="urn:microsoft.com/office/officeart/2005/8/layout/list1"/>
    <dgm:cxn modelId="{F75AD838-D8CE-487A-A9F1-85EFF3DC4BE7}" type="presParOf" srcId="{62388FAF-B53D-4936-9197-FF0D45FA44C0}" destId="{4E9438BC-E3BB-4BC0-A383-570DABA442D0}" srcOrd="27" destOrd="0" presId="urn:microsoft.com/office/officeart/2005/8/layout/list1"/>
    <dgm:cxn modelId="{DC04BB93-6534-4B1A-9593-D039DD742BB9}" type="presParOf" srcId="{62388FAF-B53D-4936-9197-FF0D45FA44C0}" destId="{F1790C28-5446-4F2A-AD30-72BC5B9AA703}" srcOrd="28" destOrd="0" presId="urn:microsoft.com/office/officeart/2005/8/layout/list1"/>
    <dgm:cxn modelId="{C8B85B34-B12C-4F34-BDF4-1829650DB0ED}" type="presParOf" srcId="{F1790C28-5446-4F2A-AD30-72BC5B9AA703}" destId="{E0326FBC-B30B-4C88-8AEC-F5302D7CB511}" srcOrd="0" destOrd="0" presId="urn:microsoft.com/office/officeart/2005/8/layout/list1"/>
    <dgm:cxn modelId="{9F9589FE-16A0-4C2D-8495-8A6B543CBFF9}" type="presParOf" srcId="{F1790C28-5446-4F2A-AD30-72BC5B9AA703}" destId="{BFFB0B98-AE52-4505-868A-FFD4BB31B20B}" srcOrd="1" destOrd="0" presId="urn:microsoft.com/office/officeart/2005/8/layout/list1"/>
    <dgm:cxn modelId="{2915B1D0-AA16-43E3-974A-3FE04E60CC98}" type="presParOf" srcId="{62388FAF-B53D-4936-9197-FF0D45FA44C0}" destId="{DE8FAD7A-F18F-412B-A48C-53E69D27BBC0}" srcOrd="29" destOrd="0" presId="urn:microsoft.com/office/officeart/2005/8/layout/list1"/>
    <dgm:cxn modelId="{731E6EA4-D7EB-4BF0-AB85-9DEB2A47D7B7}" type="presParOf" srcId="{62388FAF-B53D-4936-9197-FF0D45FA44C0}" destId="{2494FF4C-E343-440D-ACD0-F31D359685AC}" srcOrd="30" destOrd="0" presId="urn:microsoft.com/office/officeart/2005/8/layout/list1"/>
    <dgm:cxn modelId="{DC4DFAAC-9E2A-451D-9AE6-289061482B72}" type="presParOf" srcId="{62388FAF-B53D-4936-9197-FF0D45FA44C0}" destId="{90DF9E62-D9DD-415C-B083-37E976318382}" srcOrd="31" destOrd="0" presId="urn:microsoft.com/office/officeart/2005/8/layout/list1"/>
    <dgm:cxn modelId="{D4E9D71B-7BFA-4AD5-AA2A-4C07780BF5F5}" type="presParOf" srcId="{62388FAF-B53D-4936-9197-FF0D45FA44C0}" destId="{7DA6FB8C-A73A-43A1-8BC4-3CAADE7176F9}" srcOrd="32" destOrd="0" presId="urn:microsoft.com/office/officeart/2005/8/layout/list1"/>
    <dgm:cxn modelId="{6706F0BF-4A6E-483B-BE1E-DF08E76B31F3}" type="presParOf" srcId="{7DA6FB8C-A73A-43A1-8BC4-3CAADE7176F9}" destId="{12DC9A26-9150-4A15-BF96-7932B9F8B625}" srcOrd="0" destOrd="0" presId="urn:microsoft.com/office/officeart/2005/8/layout/list1"/>
    <dgm:cxn modelId="{C5BF8133-7491-4C70-974A-DDF9CF94F87C}" type="presParOf" srcId="{7DA6FB8C-A73A-43A1-8BC4-3CAADE7176F9}" destId="{A15EE737-D1FB-449C-8ECC-A57DE23F18BD}" srcOrd="1" destOrd="0" presId="urn:microsoft.com/office/officeart/2005/8/layout/list1"/>
    <dgm:cxn modelId="{921F8B5F-D67C-4F7B-B9BD-5506024A1404}" type="presParOf" srcId="{62388FAF-B53D-4936-9197-FF0D45FA44C0}" destId="{95C06304-02A8-4F90-B448-252769B109DD}" srcOrd="33" destOrd="0" presId="urn:microsoft.com/office/officeart/2005/8/layout/list1"/>
    <dgm:cxn modelId="{8F4BF5EB-D033-4591-9F19-BFF835F8D4E5}" type="presParOf" srcId="{62388FAF-B53D-4936-9197-FF0D45FA44C0}" destId="{AFDCA8AD-1AD9-4404-8B81-C96E1EB56D2D}" srcOrd="34" destOrd="0" presId="urn:microsoft.com/office/officeart/2005/8/layout/list1"/>
    <dgm:cxn modelId="{88F9072C-3855-4E02-86E2-072E278D42F7}" type="presParOf" srcId="{62388FAF-B53D-4936-9197-FF0D45FA44C0}" destId="{8201F0F6-BCE8-4897-B4A7-A90C7228081E}" srcOrd="35" destOrd="0" presId="urn:microsoft.com/office/officeart/2005/8/layout/list1"/>
    <dgm:cxn modelId="{75FCC323-B1C3-4361-B0E2-88F091CE85E0}" type="presParOf" srcId="{62388FAF-B53D-4936-9197-FF0D45FA44C0}" destId="{D48B5EDA-611A-42A5-AAE6-663774C5D062}" srcOrd="36" destOrd="0" presId="urn:microsoft.com/office/officeart/2005/8/layout/list1"/>
    <dgm:cxn modelId="{4617D915-D3CB-4336-84F8-35D2D1EAD856}" type="presParOf" srcId="{D48B5EDA-611A-42A5-AAE6-663774C5D062}" destId="{6D5F5BA6-E546-4A78-9D2D-015ABC85DE23}" srcOrd="0" destOrd="0" presId="urn:microsoft.com/office/officeart/2005/8/layout/list1"/>
    <dgm:cxn modelId="{981A5B55-8195-4CCE-BE25-37A4FEF6A219}" type="presParOf" srcId="{D48B5EDA-611A-42A5-AAE6-663774C5D062}" destId="{467EC684-B517-44F5-BE12-E63A5DDF3296}" srcOrd="1" destOrd="0" presId="urn:microsoft.com/office/officeart/2005/8/layout/list1"/>
    <dgm:cxn modelId="{D62BF38A-A77E-41DE-9ABB-7FFB81AA5266}" type="presParOf" srcId="{62388FAF-B53D-4936-9197-FF0D45FA44C0}" destId="{EC498797-771E-40CD-99B7-D9E3322D85EE}" srcOrd="37" destOrd="0" presId="urn:microsoft.com/office/officeart/2005/8/layout/list1"/>
    <dgm:cxn modelId="{2E541EAC-BBF0-4B10-99A3-71FFD3C82FB5}" type="presParOf" srcId="{62388FAF-B53D-4936-9197-FF0D45FA44C0}" destId="{F17DA5F3-DDEC-4FFB-934E-D74078F7FE0F}" srcOrd="38" destOrd="0" presId="urn:microsoft.com/office/officeart/2005/8/layout/list1"/>
    <dgm:cxn modelId="{408D3A6A-C464-42D2-A601-728480689FF7}" type="presParOf" srcId="{62388FAF-B53D-4936-9197-FF0D45FA44C0}" destId="{3E0F48DA-E4DC-4044-9A60-3773D3C3C06F}" srcOrd="39" destOrd="0" presId="urn:microsoft.com/office/officeart/2005/8/layout/list1"/>
    <dgm:cxn modelId="{64CDCB5F-7A84-471C-AF12-CAE071159F51}" type="presParOf" srcId="{62388FAF-B53D-4936-9197-FF0D45FA44C0}" destId="{D27E508D-639E-4FF5-8EA1-720FF476A5B2}" srcOrd="40" destOrd="0" presId="urn:microsoft.com/office/officeart/2005/8/layout/list1"/>
    <dgm:cxn modelId="{76FC974B-E16F-41B2-8C33-424056F30F88}" type="presParOf" srcId="{D27E508D-639E-4FF5-8EA1-720FF476A5B2}" destId="{F2461264-E64C-421A-9832-A6CB1D5E5F23}" srcOrd="0" destOrd="0" presId="urn:microsoft.com/office/officeart/2005/8/layout/list1"/>
    <dgm:cxn modelId="{267440DE-410F-4128-9EC9-6C69BC0C22B1}" type="presParOf" srcId="{D27E508D-639E-4FF5-8EA1-720FF476A5B2}" destId="{BD30771C-1A17-47DC-BC51-12A49D8C1881}" srcOrd="1" destOrd="0" presId="urn:microsoft.com/office/officeart/2005/8/layout/list1"/>
    <dgm:cxn modelId="{64BE0741-1F23-4C64-B723-DDC88CEFA184}" type="presParOf" srcId="{62388FAF-B53D-4936-9197-FF0D45FA44C0}" destId="{2639C1A3-F918-4200-BEA9-A23FFA383104}" srcOrd="41" destOrd="0" presId="urn:microsoft.com/office/officeart/2005/8/layout/list1"/>
    <dgm:cxn modelId="{F913403F-0EAE-4674-A55C-5FE2B96599A3}" type="presParOf" srcId="{62388FAF-B53D-4936-9197-FF0D45FA44C0}" destId="{AB2E6D07-9344-4C58-85B6-7E656648EE9A}" srcOrd="42" destOrd="0" presId="urn:microsoft.com/office/officeart/2005/8/layout/list1"/>
    <dgm:cxn modelId="{06832EF4-F6E1-4137-9C37-AE01E3610E9F}" type="presParOf" srcId="{62388FAF-B53D-4936-9197-FF0D45FA44C0}" destId="{D1404BE8-FE3A-482D-BD26-88603B33CCDC}" srcOrd="43" destOrd="0" presId="urn:microsoft.com/office/officeart/2005/8/layout/list1"/>
    <dgm:cxn modelId="{FC26D330-7FAD-4D8C-992F-7A571997FAA9}" type="presParOf" srcId="{62388FAF-B53D-4936-9197-FF0D45FA44C0}" destId="{10D278CE-632A-4252-A443-4E9BC4D93DE1}" srcOrd="44" destOrd="0" presId="urn:microsoft.com/office/officeart/2005/8/layout/list1"/>
    <dgm:cxn modelId="{9291A2A6-E129-46B3-B472-B49A11DAB965}" type="presParOf" srcId="{10D278CE-632A-4252-A443-4E9BC4D93DE1}" destId="{B5AD118F-5E61-422B-BAD4-DFD56C012E6B}" srcOrd="0" destOrd="0" presId="urn:microsoft.com/office/officeart/2005/8/layout/list1"/>
    <dgm:cxn modelId="{A361A8EA-5705-4479-BFBB-53225B9ABFFF}" type="presParOf" srcId="{10D278CE-632A-4252-A443-4E9BC4D93DE1}" destId="{4E059454-CD26-4D05-898B-E8C00C6124BC}" srcOrd="1" destOrd="0" presId="urn:microsoft.com/office/officeart/2005/8/layout/list1"/>
    <dgm:cxn modelId="{4136C1BA-B8FB-4995-99CE-FD75C7127DAB}" type="presParOf" srcId="{62388FAF-B53D-4936-9197-FF0D45FA44C0}" destId="{5199510D-2DD0-42B4-8CEB-678ADC9E97FA}" srcOrd="45" destOrd="0" presId="urn:microsoft.com/office/officeart/2005/8/layout/list1"/>
    <dgm:cxn modelId="{60CD130E-CFAE-4A1D-8ED2-F3733642A3C5}" type="presParOf" srcId="{62388FAF-B53D-4936-9197-FF0D45FA44C0}" destId="{B5723B48-D33D-472C-8600-C7E566A02789}" srcOrd="46" destOrd="0" presId="urn:microsoft.com/office/officeart/2005/8/layout/list1"/>
    <dgm:cxn modelId="{4519614D-C287-4148-8F14-8D0CA4214B2F}" type="presParOf" srcId="{62388FAF-B53D-4936-9197-FF0D45FA44C0}" destId="{2AF8AE02-0C0E-4EE7-811D-E879892C0107}" srcOrd="47" destOrd="0" presId="urn:microsoft.com/office/officeart/2005/8/layout/list1"/>
    <dgm:cxn modelId="{E937D2EE-DF50-42C7-AA6B-60B189AB9D14}" type="presParOf" srcId="{62388FAF-B53D-4936-9197-FF0D45FA44C0}" destId="{7CF72814-2F7E-4533-B9BD-5B1094700552}" srcOrd="48" destOrd="0" presId="urn:microsoft.com/office/officeart/2005/8/layout/list1"/>
    <dgm:cxn modelId="{B3ADCC02-7ADE-4C91-9BB1-70871B45EC85}" type="presParOf" srcId="{7CF72814-2F7E-4533-B9BD-5B1094700552}" destId="{B795A783-FF64-4FA2-921E-9747695DF13B}" srcOrd="0" destOrd="0" presId="urn:microsoft.com/office/officeart/2005/8/layout/list1"/>
    <dgm:cxn modelId="{1D97AA1B-B661-4A0D-8992-05BBC058FF03}" type="presParOf" srcId="{7CF72814-2F7E-4533-B9BD-5B1094700552}" destId="{795CB325-F92B-46F7-838D-AC8A741044DB}" srcOrd="1" destOrd="0" presId="urn:microsoft.com/office/officeart/2005/8/layout/list1"/>
    <dgm:cxn modelId="{CB97B928-4729-43F5-8BDB-C2C595EF8DD5}" type="presParOf" srcId="{62388FAF-B53D-4936-9197-FF0D45FA44C0}" destId="{AC4521C5-A096-4CBC-B696-09B710E786F7}" srcOrd="49" destOrd="0" presId="urn:microsoft.com/office/officeart/2005/8/layout/list1"/>
    <dgm:cxn modelId="{74E61E8C-C605-4EA1-BB86-5D95D4330786}" type="presParOf" srcId="{62388FAF-B53D-4936-9197-FF0D45FA44C0}" destId="{3F7AC0B7-C475-407D-8B29-0C643714CA25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DB8C7D-CC17-4D45-A89A-E13E5528A6F0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BO"/>
        </a:p>
      </dgm:t>
    </dgm:pt>
    <dgm:pt modelId="{CDC9FE5E-79B6-4319-92A3-5B78A301200C}">
      <dgm:prSet/>
      <dgm:spPr/>
      <dgm:t>
        <a:bodyPr/>
        <a:lstStyle/>
        <a:p>
          <a:pPr rtl="0"/>
          <a:r>
            <a:rPr lang="es-ES" b="1" dirty="0" smtClean="0"/>
            <a:t>OEA</a:t>
          </a:r>
          <a:endParaRPr lang="es-ES" b="1" dirty="0"/>
        </a:p>
      </dgm:t>
    </dgm:pt>
    <dgm:pt modelId="{06D47DE6-9BFC-41D7-AB50-58720BD4C580}" type="parTrans" cxnId="{BFF248FB-BCFF-4294-9795-78C932F07C78}">
      <dgm:prSet/>
      <dgm:spPr/>
      <dgm:t>
        <a:bodyPr/>
        <a:lstStyle/>
        <a:p>
          <a:endParaRPr lang="es-BO"/>
        </a:p>
      </dgm:t>
    </dgm:pt>
    <dgm:pt modelId="{476C0670-CCAA-4027-BD25-1945E25CD202}" type="sibTrans" cxnId="{BFF248FB-BCFF-4294-9795-78C932F07C78}">
      <dgm:prSet/>
      <dgm:spPr/>
      <dgm:t>
        <a:bodyPr/>
        <a:lstStyle/>
        <a:p>
          <a:endParaRPr lang="es-BO"/>
        </a:p>
      </dgm:t>
    </dgm:pt>
    <dgm:pt modelId="{804BF75E-82D2-473C-87FB-05A28FF1433D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rgbClr val="931618"/>
              </a:solidFill>
            </a:rPr>
            <a:t>Adecuado nivel de cumplimiento de obligaciones aduaneras</a:t>
          </a:r>
          <a:endParaRPr lang="es-ES" sz="1600" b="1" dirty="0">
            <a:solidFill>
              <a:srgbClr val="931618"/>
            </a:solidFill>
          </a:endParaRPr>
        </a:p>
      </dgm:t>
    </dgm:pt>
    <dgm:pt modelId="{C92C9040-52D0-4FDA-8390-69D3B7850167}" type="parTrans" cxnId="{3E433B54-0132-4569-A3A5-6DCE12E941AF}">
      <dgm:prSet/>
      <dgm:spPr/>
      <dgm:t>
        <a:bodyPr/>
        <a:lstStyle/>
        <a:p>
          <a:endParaRPr lang="es-BO"/>
        </a:p>
      </dgm:t>
    </dgm:pt>
    <dgm:pt modelId="{5A7138D6-83CF-4B2B-A054-B08C9AD68F0E}" type="sibTrans" cxnId="{3E433B54-0132-4569-A3A5-6DCE12E941AF}">
      <dgm:prSet/>
      <dgm:spPr/>
      <dgm:t>
        <a:bodyPr/>
        <a:lstStyle/>
        <a:p>
          <a:endParaRPr lang="es-BO"/>
        </a:p>
      </dgm:t>
    </dgm:pt>
    <dgm:pt modelId="{CC8A792B-CFE8-4CF8-9599-61B6D5653EBB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rgbClr val="931618"/>
              </a:solidFill>
            </a:rPr>
            <a:t>Organización administrativa adecuada y solvencia financiera  </a:t>
          </a:r>
          <a:endParaRPr lang="es-ES" sz="1600" b="1" dirty="0">
            <a:solidFill>
              <a:srgbClr val="931618"/>
            </a:solidFill>
          </a:endParaRPr>
        </a:p>
      </dgm:t>
    </dgm:pt>
    <dgm:pt modelId="{48908792-E118-43F3-837F-CC394B4AA258}" type="parTrans" cxnId="{683694D2-9BB3-41B1-80D8-F66A28EE6670}">
      <dgm:prSet/>
      <dgm:spPr/>
      <dgm:t>
        <a:bodyPr/>
        <a:lstStyle/>
        <a:p>
          <a:endParaRPr lang="es-BO"/>
        </a:p>
      </dgm:t>
    </dgm:pt>
    <dgm:pt modelId="{4DEB5962-D544-4053-83C0-2508DA268A21}" type="sibTrans" cxnId="{683694D2-9BB3-41B1-80D8-F66A28EE6670}">
      <dgm:prSet/>
      <dgm:spPr/>
      <dgm:t>
        <a:bodyPr/>
        <a:lstStyle/>
        <a:p>
          <a:endParaRPr lang="es-BO"/>
        </a:p>
      </dgm:t>
    </dgm:pt>
    <dgm:pt modelId="{FE9A2B9D-2DF8-4A59-8EA5-E7839BD37A4B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rgbClr val="931618"/>
              </a:solidFill>
            </a:rPr>
            <a:t>Compromiso con las directrices de la implementación</a:t>
          </a:r>
          <a:endParaRPr lang="es-ES" sz="1600" b="1" dirty="0">
            <a:solidFill>
              <a:srgbClr val="931618"/>
            </a:solidFill>
          </a:endParaRPr>
        </a:p>
      </dgm:t>
    </dgm:pt>
    <dgm:pt modelId="{39A03B46-1FAA-470D-AD37-4926BC0E3039}" type="parTrans" cxnId="{E221745B-C3D7-46A0-BBC1-2F1410320491}">
      <dgm:prSet/>
      <dgm:spPr/>
      <dgm:t>
        <a:bodyPr/>
        <a:lstStyle/>
        <a:p>
          <a:endParaRPr lang="es-BO"/>
        </a:p>
      </dgm:t>
    </dgm:pt>
    <dgm:pt modelId="{A4D3B122-FBD9-4BFA-B505-F9C03F34670A}" type="sibTrans" cxnId="{E221745B-C3D7-46A0-BBC1-2F1410320491}">
      <dgm:prSet/>
      <dgm:spPr/>
      <dgm:t>
        <a:bodyPr/>
        <a:lstStyle/>
        <a:p>
          <a:endParaRPr lang="es-BO"/>
        </a:p>
      </dgm:t>
    </dgm:pt>
    <dgm:pt modelId="{28A6AA29-FC8F-4D3F-84AF-CF888CAFB112}">
      <dgm:prSet custT="1"/>
      <dgm:spPr/>
      <dgm:t>
        <a:bodyPr/>
        <a:lstStyle/>
        <a:p>
          <a:r>
            <a:rPr lang="es-ES" sz="1600" b="1" dirty="0" smtClean="0">
              <a:solidFill>
                <a:srgbClr val="931618"/>
              </a:solidFill>
            </a:rPr>
            <a:t>Responsabilizarse  de mantener segura su cadena logística.</a:t>
          </a:r>
          <a:endParaRPr lang="es-ES" sz="1600" b="1" dirty="0">
            <a:solidFill>
              <a:srgbClr val="931618"/>
            </a:solidFill>
          </a:endParaRPr>
        </a:p>
      </dgm:t>
    </dgm:pt>
    <dgm:pt modelId="{B2A49D6F-0E5C-49B6-8FCD-A0EE92226D02}" type="parTrans" cxnId="{68C2CF24-DC58-41BB-BFBA-5D2030A494C8}">
      <dgm:prSet/>
      <dgm:spPr/>
      <dgm:t>
        <a:bodyPr/>
        <a:lstStyle/>
        <a:p>
          <a:endParaRPr lang="es-BO"/>
        </a:p>
      </dgm:t>
    </dgm:pt>
    <dgm:pt modelId="{ABBF55F6-047E-4C78-9BC9-4B005303EC53}" type="sibTrans" cxnId="{68C2CF24-DC58-41BB-BFBA-5D2030A494C8}">
      <dgm:prSet/>
      <dgm:spPr/>
      <dgm:t>
        <a:bodyPr/>
        <a:lstStyle/>
        <a:p>
          <a:endParaRPr lang="es-BO"/>
        </a:p>
      </dgm:t>
    </dgm:pt>
    <dgm:pt modelId="{B1EC20BC-C5DD-4287-9E87-C68553F8D126}">
      <dgm:prSet custT="1"/>
      <dgm:spPr/>
      <dgm:t>
        <a:bodyPr/>
        <a:lstStyle/>
        <a:p>
          <a:r>
            <a:rPr lang="es-ES" sz="1600" b="1" dirty="0" smtClean="0">
              <a:solidFill>
                <a:srgbClr val="931618"/>
              </a:solidFill>
            </a:rPr>
            <a:t>Y compromiso a un constante proceso de auto evaluación</a:t>
          </a:r>
          <a:endParaRPr lang="es-ES" sz="1600" b="1" dirty="0">
            <a:solidFill>
              <a:srgbClr val="931618"/>
            </a:solidFill>
          </a:endParaRPr>
        </a:p>
      </dgm:t>
    </dgm:pt>
    <dgm:pt modelId="{E6922C9F-08CF-476F-9D0B-BBA3545CCAAA}" type="parTrans" cxnId="{A5344FC1-6F07-434C-9137-376F92489D7A}">
      <dgm:prSet/>
      <dgm:spPr/>
      <dgm:t>
        <a:bodyPr/>
        <a:lstStyle/>
        <a:p>
          <a:endParaRPr lang="es-BO"/>
        </a:p>
      </dgm:t>
    </dgm:pt>
    <dgm:pt modelId="{12E6AA81-9547-4806-9F9F-611A590B403E}" type="sibTrans" cxnId="{A5344FC1-6F07-434C-9137-376F92489D7A}">
      <dgm:prSet/>
      <dgm:spPr/>
      <dgm:t>
        <a:bodyPr/>
        <a:lstStyle/>
        <a:p>
          <a:endParaRPr lang="es-BO"/>
        </a:p>
      </dgm:t>
    </dgm:pt>
    <dgm:pt modelId="{C7808A99-A318-42F4-9185-57ABE0D0BE2A}" type="pres">
      <dgm:prSet presAssocID="{E5DB8C7D-CC17-4D45-A89A-E13E5528A6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9F4E56-02E1-45C6-A77F-F11DD694A51A}" type="pres">
      <dgm:prSet presAssocID="{CDC9FE5E-79B6-4319-92A3-5B78A301200C}" presName="roof" presStyleLbl="dkBgShp" presStyleIdx="0" presStyleCnt="2"/>
      <dgm:spPr/>
      <dgm:t>
        <a:bodyPr/>
        <a:lstStyle/>
        <a:p>
          <a:endParaRPr lang="es-BO"/>
        </a:p>
      </dgm:t>
    </dgm:pt>
    <dgm:pt modelId="{D584F7F9-53AD-4F2E-AAC7-291258A093B1}" type="pres">
      <dgm:prSet presAssocID="{CDC9FE5E-79B6-4319-92A3-5B78A301200C}" presName="pillars" presStyleCnt="0"/>
      <dgm:spPr/>
    </dgm:pt>
    <dgm:pt modelId="{30096156-F9F2-4EF0-AC9B-B8101FEB1805}" type="pres">
      <dgm:prSet presAssocID="{CDC9FE5E-79B6-4319-92A3-5B78A301200C}" presName="pillar1" presStyleLbl="node1" presStyleIdx="0" presStyleCnt="5" custScaleY="108949" custLinFactNeighborX="-61" custLinFactNeighborY="595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285D709-B16E-4055-8680-DAE58C13D2E6}" type="pres">
      <dgm:prSet presAssocID="{CC8A792B-CFE8-4CF8-9599-61B6D5653EBB}" presName="pillarX" presStyleLbl="node1" presStyleIdx="1" presStyleCnt="5" custLinFactNeighborY="599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8C5FC3E-B609-48BB-B3C5-24383847A28D}" type="pres">
      <dgm:prSet presAssocID="{FE9A2B9D-2DF8-4A59-8EA5-E7839BD37A4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10200E7-D2C9-46C1-9A04-153DF3A4B666}" type="pres">
      <dgm:prSet presAssocID="{28A6AA29-FC8F-4D3F-84AF-CF888CAFB11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330D2349-D85E-4E55-970F-EB22F0951E71}" type="pres">
      <dgm:prSet presAssocID="{B1EC20BC-C5DD-4287-9E87-C68553F8D126}" presName="pillarX" presStyleLbl="node1" presStyleIdx="4" presStyleCnt="5" custScaleX="8506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B0527C9-0CF4-44ED-AEA4-764E2D079864}" type="pres">
      <dgm:prSet presAssocID="{CDC9FE5E-79B6-4319-92A3-5B78A301200C}" presName="base" presStyleLbl="dkBgShp" presStyleIdx="1" presStyleCnt="2"/>
      <dgm:spPr/>
    </dgm:pt>
  </dgm:ptLst>
  <dgm:cxnLst>
    <dgm:cxn modelId="{F710199A-E23D-49E9-96C5-842EA1BCE814}" type="presOf" srcId="{B1EC20BC-C5DD-4287-9E87-C68553F8D126}" destId="{330D2349-D85E-4E55-970F-EB22F0951E71}" srcOrd="0" destOrd="0" presId="urn:microsoft.com/office/officeart/2005/8/layout/hList3"/>
    <dgm:cxn modelId="{BFF248FB-BCFF-4294-9795-78C932F07C78}" srcId="{E5DB8C7D-CC17-4D45-A89A-E13E5528A6F0}" destId="{CDC9FE5E-79B6-4319-92A3-5B78A301200C}" srcOrd="0" destOrd="0" parTransId="{06D47DE6-9BFC-41D7-AB50-58720BD4C580}" sibTransId="{476C0670-CCAA-4027-BD25-1945E25CD202}"/>
    <dgm:cxn modelId="{9142A807-9EF6-474D-B735-41F296094110}" type="presOf" srcId="{CC8A792B-CFE8-4CF8-9599-61B6D5653EBB}" destId="{6285D709-B16E-4055-8680-DAE58C13D2E6}" srcOrd="0" destOrd="0" presId="urn:microsoft.com/office/officeart/2005/8/layout/hList3"/>
    <dgm:cxn modelId="{E221745B-C3D7-46A0-BBC1-2F1410320491}" srcId="{CDC9FE5E-79B6-4319-92A3-5B78A301200C}" destId="{FE9A2B9D-2DF8-4A59-8EA5-E7839BD37A4B}" srcOrd="2" destOrd="0" parTransId="{39A03B46-1FAA-470D-AD37-4926BC0E3039}" sibTransId="{A4D3B122-FBD9-4BFA-B505-F9C03F34670A}"/>
    <dgm:cxn modelId="{CD1EF80D-BE65-46A5-990F-B0610718CAB3}" type="presOf" srcId="{28A6AA29-FC8F-4D3F-84AF-CF888CAFB112}" destId="{B10200E7-D2C9-46C1-9A04-153DF3A4B666}" srcOrd="0" destOrd="0" presId="urn:microsoft.com/office/officeart/2005/8/layout/hList3"/>
    <dgm:cxn modelId="{32899C9A-5019-48AE-96E5-59C8C71C7DDD}" type="presOf" srcId="{FE9A2B9D-2DF8-4A59-8EA5-E7839BD37A4B}" destId="{D8C5FC3E-B609-48BB-B3C5-24383847A28D}" srcOrd="0" destOrd="0" presId="urn:microsoft.com/office/officeart/2005/8/layout/hList3"/>
    <dgm:cxn modelId="{3E433B54-0132-4569-A3A5-6DCE12E941AF}" srcId="{CDC9FE5E-79B6-4319-92A3-5B78A301200C}" destId="{804BF75E-82D2-473C-87FB-05A28FF1433D}" srcOrd="0" destOrd="0" parTransId="{C92C9040-52D0-4FDA-8390-69D3B7850167}" sibTransId="{5A7138D6-83CF-4B2B-A054-B08C9AD68F0E}"/>
    <dgm:cxn modelId="{06717AAA-8751-41AC-8BE9-E17A4287E9E5}" type="presOf" srcId="{CDC9FE5E-79B6-4319-92A3-5B78A301200C}" destId="{FB9F4E56-02E1-45C6-A77F-F11DD694A51A}" srcOrd="0" destOrd="0" presId="urn:microsoft.com/office/officeart/2005/8/layout/hList3"/>
    <dgm:cxn modelId="{68C2CF24-DC58-41BB-BFBA-5D2030A494C8}" srcId="{CDC9FE5E-79B6-4319-92A3-5B78A301200C}" destId="{28A6AA29-FC8F-4D3F-84AF-CF888CAFB112}" srcOrd="3" destOrd="0" parTransId="{B2A49D6F-0E5C-49B6-8FCD-A0EE92226D02}" sibTransId="{ABBF55F6-047E-4C78-9BC9-4B005303EC53}"/>
    <dgm:cxn modelId="{683694D2-9BB3-41B1-80D8-F66A28EE6670}" srcId="{CDC9FE5E-79B6-4319-92A3-5B78A301200C}" destId="{CC8A792B-CFE8-4CF8-9599-61B6D5653EBB}" srcOrd="1" destOrd="0" parTransId="{48908792-E118-43F3-837F-CC394B4AA258}" sibTransId="{4DEB5962-D544-4053-83C0-2508DA268A21}"/>
    <dgm:cxn modelId="{2FB812D3-2102-4998-860C-7BCD45904361}" type="presOf" srcId="{804BF75E-82D2-473C-87FB-05A28FF1433D}" destId="{30096156-F9F2-4EF0-AC9B-B8101FEB1805}" srcOrd="0" destOrd="0" presId="urn:microsoft.com/office/officeart/2005/8/layout/hList3"/>
    <dgm:cxn modelId="{A5344FC1-6F07-434C-9137-376F92489D7A}" srcId="{CDC9FE5E-79B6-4319-92A3-5B78A301200C}" destId="{B1EC20BC-C5DD-4287-9E87-C68553F8D126}" srcOrd="4" destOrd="0" parTransId="{E6922C9F-08CF-476F-9D0B-BBA3545CCAAA}" sibTransId="{12E6AA81-9547-4806-9F9F-611A590B403E}"/>
    <dgm:cxn modelId="{54403CA7-B22E-4A14-90E7-DA6EE774543F}" type="presOf" srcId="{E5DB8C7D-CC17-4D45-A89A-E13E5528A6F0}" destId="{C7808A99-A318-42F4-9185-57ABE0D0BE2A}" srcOrd="0" destOrd="0" presId="urn:microsoft.com/office/officeart/2005/8/layout/hList3"/>
    <dgm:cxn modelId="{41A3FC3F-9F50-4DA1-B4EE-C86E3839684B}" type="presParOf" srcId="{C7808A99-A318-42F4-9185-57ABE0D0BE2A}" destId="{FB9F4E56-02E1-45C6-A77F-F11DD694A51A}" srcOrd="0" destOrd="0" presId="urn:microsoft.com/office/officeart/2005/8/layout/hList3"/>
    <dgm:cxn modelId="{DF18865B-0886-446B-8E74-123FE5BC8C62}" type="presParOf" srcId="{C7808A99-A318-42F4-9185-57ABE0D0BE2A}" destId="{D584F7F9-53AD-4F2E-AAC7-291258A093B1}" srcOrd="1" destOrd="0" presId="urn:microsoft.com/office/officeart/2005/8/layout/hList3"/>
    <dgm:cxn modelId="{57BA3600-6544-44F8-B843-F4F4D1C74F91}" type="presParOf" srcId="{D584F7F9-53AD-4F2E-AAC7-291258A093B1}" destId="{30096156-F9F2-4EF0-AC9B-B8101FEB1805}" srcOrd="0" destOrd="0" presId="urn:microsoft.com/office/officeart/2005/8/layout/hList3"/>
    <dgm:cxn modelId="{CED210E9-A8DF-46F8-9F00-279F76942BAC}" type="presParOf" srcId="{D584F7F9-53AD-4F2E-AAC7-291258A093B1}" destId="{6285D709-B16E-4055-8680-DAE58C13D2E6}" srcOrd="1" destOrd="0" presId="urn:microsoft.com/office/officeart/2005/8/layout/hList3"/>
    <dgm:cxn modelId="{BD403732-D103-426F-B874-65C57AB40993}" type="presParOf" srcId="{D584F7F9-53AD-4F2E-AAC7-291258A093B1}" destId="{D8C5FC3E-B609-48BB-B3C5-24383847A28D}" srcOrd="2" destOrd="0" presId="urn:microsoft.com/office/officeart/2005/8/layout/hList3"/>
    <dgm:cxn modelId="{91CEE77F-9F4A-4269-A650-8F49BF47E652}" type="presParOf" srcId="{D584F7F9-53AD-4F2E-AAC7-291258A093B1}" destId="{B10200E7-D2C9-46C1-9A04-153DF3A4B666}" srcOrd="3" destOrd="0" presId="urn:microsoft.com/office/officeart/2005/8/layout/hList3"/>
    <dgm:cxn modelId="{66937A48-D57C-423E-9EE4-F8898F15C577}" type="presParOf" srcId="{D584F7F9-53AD-4F2E-AAC7-291258A093B1}" destId="{330D2349-D85E-4E55-970F-EB22F0951E71}" srcOrd="4" destOrd="0" presId="urn:microsoft.com/office/officeart/2005/8/layout/hList3"/>
    <dgm:cxn modelId="{432D065D-0D09-4BD4-BC7B-CE266A2D2235}" type="presParOf" srcId="{C7808A99-A318-42F4-9185-57ABE0D0BE2A}" destId="{4B0527C9-0CF4-44ED-AEA4-764E2D0798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3108A1-53B8-4807-8897-9A66A1E228F7}" type="doc">
      <dgm:prSet loTypeId="urn:microsoft.com/office/officeart/2005/8/layout/hierarchy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BO"/>
        </a:p>
      </dgm:t>
    </dgm:pt>
    <dgm:pt modelId="{232F801C-8AF6-4495-B8D5-635FDC9896C6}">
      <dgm:prSet/>
      <dgm:spPr/>
      <dgm:t>
        <a:bodyPr/>
        <a:lstStyle/>
        <a:p>
          <a:pPr rtl="0"/>
          <a:r>
            <a:rPr lang="es-BO" dirty="0" smtClean="0">
              <a:solidFill>
                <a:srgbClr val="002060"/>
              </a:solidFill>
            </a:rPr>
            <a:t>Reglamento de Aplicación del Código Aduanero de la UE (RACA)</a:t>
          </a:r>
          <a:endParaRPr lang="es-BO" dirty="0">
            <a:solidFill>
              <a:srgbClr val="002060"/>
            </a:solidFill>
          </a:endParaRPr>
        </a:p>
      </dgm:t>
    </dgm:pt>
    <dgm:pt modelId="{3E27F4DB-2615-4DDF-8D1E-161FBDA70526}" type="parTrans" cxnId="{EBC25AA9-8C37-4E1F-BE98-CAE4115C1F9F}">
      <dgm:prSet/>
      <dgm:spPr/>
      <dgm:t>
        <a:bodyPr/>
        <a:lstStyle/>
        <a:p>
          <a:endParaRPr lang="es-BO"/>
        </a:p>
      </dgm:t>
    </dgm:pt>
    <dgm:pt modelId="{BD916CB6-6385-446E-8F3F-C4DA7E01A057}" type="sibTrans" cxnId="{EBC25AA9-8C37-4E1F-BE98-CAE4115C1F9F}">
      <dgm:prSet/>
      <dgm:spPr/>
      <dgm:t>
        <a:bodyPr/>
        <a:lstStyle/>
        <a:p>
          <a:endParaRPr lang="es-BO"/>
        </a:p>
      </dgm:t>
    </dgm:pt>
    <dgm:pt modelId="{055F18D6-7E47-4BD0-805E-7C8D0B694D26}">
      <dgm:prSet/>
      <dgm:spPr/>
      <dgm:t>
        <a:bodyPr/>
        <a:lstStyle/>
        <a:p>
          <a:pPr rtl="0"/>
          <a:r>
            <a:rPr lang="es-BO" dirty="0" smtClean="0"/>
            <a:t>Certificado</a:t>
          </a:r>
          <a:endParaRPr lang="es-BO" dirty="0"/>
        </a:p>
      </dgm:t>
    </dgm:pt>
    <dgm:pt modelId="{2831F280-512A-4FD9-90FB-24A1405A7AD7}" type="parTrans" cxnId="{72385052-C4D8-45BD-8247-FC933EC9F9A5}">
      <dgm:prSet/>
      <dgm:spPr/>
      <dgm:t>
        <a:bodyPr/>
        <a:lstStyle/>
        <a:p>
          <a:endParaRPr lang="es-BO"/>
        </a:p>
      </dgm:t>
    </dgm:pt>
    <dgm:pt modelId="{B3039160-5717-4EFD-95BE-6FC508BE2BDD}" type="sibTrans" cxnId="{72385052-C4D8-45BD-8247-FC933EC9F9A5}">
      <dgm:prSet/>
      <dgm:spPr/>
      <dgm:t>
        <a:bodyPr/>
        <a:lstStyle/>
        <a:p>
          <a:endParaRPr lang="es-BO"/>
        </a:p>
      </dgm:t>
    </dgm:pt>
    <dgm:pt modelId="{2B697152-1E01-4047-A9AD-0BD3FE1466BC}">
      <dgm:prSet/>
      <dgm:spPr/>
      <dgm:t>
        <a:bodyPr/>
        <a:lstStyle/>
        <a:p>
          <a:pPr rtl="0"/>
          <a:r>
            <a:rPr lang="es-BO" dirty="0" smtClean="0"/>
            <a:t>Certificado</a:t>
          </a:r>
          <a:endParaRPr lang="es-BO" dirty="0"/>
        </a:p>
      </dgm:t>
    </dgm:pt>
    <dgm:pt modelId="{23113D70-65AE-412B-B070-89067D2C61DD}" type="parTrans" cxnId="{2F41A27A-BE62-404E-8C60-37065D096971}">
      <dgm:prSet/>
      <dgm:spPr/>
      <dgm:t>
        <a:bodyPr/>
        <a:lstStyle/>
        <a:p>
          <a:endParaRPr lang="es-BO"/>
        </a:p>
      </dgm:t>
    </dgm:pt>
    <dgm:pt modelId="{8B3765F4-52CD-4C25-947D-6FD01E45B103}" type="sibTrans" cxnId="{2F41A27A-BE62-404E-8C60-37065D096971}">
      <dgm:prSet/>
      <dgm:spPr/>
      <dgm:t>
        <a:bodyPr/>
        <a:lstStyle/>
        <a:p>
          <a:endParaRPr lang="es-BO"/>
        </a:p>
      </dgm:t>
    </dgm:pt>
    <dgm:pt modelId="{5571299A-FB46-4D61-9764-0BD64EED470F}">
      <dgm:prSet/>
      <dgm:spPr/>
      <dgm:t>
        <a:bodyPr/>
        <a:lstStyle/>
        <a:p>
          <a:pPr rtl="0"/>
          <a:r>
            <a:rPr lang="es-BO" dirty="0" smtClean="0"/>
            <a:t>Certificado</a:t>
          </a:r>
          <a:endParaRPr lang="es-BO" dirty="0"/>
        </a:p>
      </dgm:t>
    </dgm:pt>
    <dgm:pt modelId="{51A702CF-ABAD-4485-8CE9-2A77F01AE67C}" type="parTrans" cxnId="{8421203F-E172-41F4-AC7F-FC0A7B765803}">
      <dgm:prSet/>
      <dgm:spPr/>
      <dgm:t>
        <a:bodyPr/>
        <a:lstStyle/>
        <a:p>
          <a:endParaRPr lang="es-BO"/>
        </a:p>
      </dgm:t>
    </dgm:pt>
    <dgm:pt modelId="{F210068F-B035-4F05-BC7B-AE72E44714CD}" type="sibTrans" cxnId="{8421203F-E172-41F4-AC7F-FC0A7B765803}">
      <dgm:prSet/>
      <dgm:spPr/>
      <dgm:t>
        <a:bodyPr/>
        <a:lstStyle/>
        <a:p>
          <a:endParaRPr lang="es-BO"/>
        </a:p>
      </dgm:t>
    </dgm:pt>
    <dgm:pt modelId="{56ACC933-9A21-481A-845D-820B32E998EA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Operador Económico Autorizado de   Simplificaciones Aduaneras (AEOC)</a:t>
          </a:r>
          <a:endParaRPr lang="es-BO" b="1" dirty="0">
            <a:solidFill>
              <a:srgbClr val="002060"/>
            </a:solidFill>
          </a:endParaRPr>
        </a:p>
      </dgm:t>
    </dgm:pt>
    <dgm:pt modelId="{27A99914-355F-413D-A899-4D0D904880B0}" type="parTrans" cxnId="{C17D4AC3-D433-435D-BD44-80AE70542713}">
      <dgm:prSet/>
      <dgm:spPr/>
      <dgm:t>
        <a:bodyPr/>
        <a:lstStyle/>
        <a:p>
          <a:endParaRPr lang="es-BO"/>
        </a:p>
      </dgm:t>
    </dgm:pt>
    <dgm:pt modelId="{BD596613-3AF7-4C03-A6FE-FEDD613E5A72}" type="sibTrans" cxnId="{C17D4AC3-D433-435D-BD44-80AE70542713}">
      <dgm:prSet/>
      <dgm:spPr/>
      <dgm:t>
        <a:bodyPr/>
        <a:lstStyle/>
        <a:p>
          <a:endParaRPr lang="es-BO"/>
        </a:p>
      </dgm:t>
    </dgm:pt>
    <dgm:pt modelId="{EC108BB8-C94F-4B68-8451-29A29124FAAD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Operador Económico Autorizado de Protección y Seguridad (AEOS)</a:t>
          </a:r>
          <a:endParaRPr lang="es-BO" b="1" dirty="0">
            <a:solidFill>
              <a:srgbClr val="002060"/>
            </a:solidFill>
          </a:endParaRPr>
        </a:p>
      </dgm:t>
    </dgm:pt>
    <dgm:pt modelId="{9E3FE74C-B60C-4D43-8551-DA81DC556814}" type="parTrans" cxnId="{DFACCB89-45EC-4F39-97B3-28E4E6BDC49A}">
      <dgm:prSet/>
      <dgm:spPr/>
      <dgm:t>
        <a:bodyPr/>
        <a:lstStyle/>
        <a:p>
          <a:endParaRPr lang="es-BO"/>
        </a:p>
      </dgm:t>
    </dgm:pt>
    <dgm:pt modelId="{699B07FB-ED96-4024-BA5A-9DCAC8EE6C37}" type="sibTrans" cxnId="{DFACCB89-45EC-4F39-97B3-28E4E6BDC49A}">
      <dgm:prSet/>
      <dgm:spPr/>
      <dgm:t>
        <a:bodyPr/>
        <a:lstStyle/>
        <a:p>
          <a:endParaRPr lang="es-BO"/>
        </a:p>
      </dgm:t>
    </dgm:pt>
    <dgm:pt modelId="{5C919645-575C-40EE-A7B4-F0813AC4D1EB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Operador Económico Autorizado de Simplificaciones y Seguridad (AEOF)</a:t>
          </a:r>
          <a:endParaRPr lang="es-BO" b="1" dirty="0">
            <a:solidFill>
              <a:srgbClr val="002060"/>
            </a:solidFill>
          </a:endParaRPr>
        </a:p>
      </dgm:t>
    </dgm:pt>
    <dgm:pt modelId="{1F861582-B230-4761-95F5-F692452A9A94}" type="parTrans" cxnId="{7870AF0C-59EC-45A1-A587-39563B39E7AD}">
      <dgm:prSet/>
      <dgm:spPr/>
      <dgm:t>
        <a:bodyPr/>
        <a:lstStyle/>
        <a:p>
          <a:endParaRPr lang="es-BO"/>
        </a:p>
      </dgm:t>
    </dgm:pt>
    <dgm:pt modelId="{5B3C00E6-107E-46FE-B0D0-84D2CCB39500}" type="sibTrans" cxnId="{7870AF0C-59EC-45A1-A587-39563B39E7AD}">
      <dgm:prSet/>
      <dgm:spPr/>
      <dgm:t>
        <a:bodyPr/>
        <a:lstStyle/>
        <a:p>
          <a:endParaRPr lang="es-BO"/>
        </a:p>
      </dgm:t>
    </dgm:pt>
    <dgm:pt modelId="{651E823B-F3AC-46AA-B46E-39AABD31227D}" type="pres">
      <dgm:prSet presAssocID="{973108A1-53B8-4807-8897-9A66A1E228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626132-B783-4645-8E7D-6421D879941E}" type="pres">
      <dgm:prSet presAssocID="{232F801C-8AF6-4495-B8D5-635FDC9896C6}" presName="vertOne" presStyleCnt="0"/>
      <dgm:spPr/>
    </dgm:pt>
    <dgm:pt modelId="{64438E01-7D40-4E14-ACEE-590A134842F8}" type="pres">
      <dgm:prSet presAssocID="{232F801C-8AF6-4495-B8D5-635FDC9896C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2CBDA2-E376-449D-85EE-09EF41F22574}" type="pres">
      <dgm:prSet presAssocID="{232F801C-8AF6-4495-B8D5-635FDC9896C6}" presName="parTransOne" presStyleCnt="0"/>
      <dgm:spPr/>
    </dgm:pt>
    <dgm:pt modelId="{BA1437C2-3E40-407B-B3DA-85909EEB7F93}" type="pres">
      <dgm:prSet presAssocID="{232F801C-8AF6-4495-B8D5-635FDC9896C6}" presName="horzOne" presStyleCnt="0"/>
      <dgm:spPr/>
    </dgm:pt>
    <dgm:pt modelId="{5B788D96-2FD4-4906-960F-3158911AC10B}" type="pres">
      <dgm:prSet presAssocID="{5571299A-FB46-4D61-9764-0BD64EED470F}" presName="vertTwo" presStyleCnt="0"/>
      <dgm:spPr/>
    </dgm:pt>
    <dgm:pt modelId="{D84853A5-E54E-4E2C-A37E-FF8F83F7673E}" type="pres">
      <dgm:prSet presAssocID="{5571299A-FB46-4D61-9764-0BD64EED470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BO"/>
        </a:p>
      </dgm:t>
    </dgm:pt>
    <dgm:pt modelId="{F79152E4-F434-44AF-A2FA-EE4FD00A513B}" type="pres">
      <dgm:prSet presAssocID="{5571299A-FB46-4D61-9764-0BD64EED470F}" presName="parTransTwo" presStyleCnt="0"/>
      <dgm:spPr/>
    </dgm:pt>
    <dgm:pt modelId="{05B7A251-B783-4151-BD9B-3A4564DE9C2D}" type="pres">
      <dgm:prSet presAssocID="{5571299A-FB46-4D61-9764-0BD64EED470F}" presName="horzTwo" presStyleCnt="0"/>
      <dgm:spPr/>
    </dgm:pt>
    <dgm:pt modelId="{E72B4FC5-57BF-4524-907E-ACFFC1949C22}" type="pres">
      <dgm:prSet presAssocID="{56ACC933-9A21-481A-845D-820B32E998EA}" presName="vertThree" presStyleCnt="0"/>
      <dgm:spPr/>
    </dgm:pt>
    <dgm:pt modelId="{532536AA-E684-457B-8A9E-F743AE5379C3}" type="pres">
      <dgm:prSet presAssocID="{56ACC933-9A21-481A-845D-820B32E998E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C94DD7-A4DD-46DD-B9B3-497F4C3CDE5E}" type="pres">
      <dgm:prSet presAssocID="{56ACC933-9A21-481A-845D-820B32E998EA}" presName="horzThree" presStyleCnt="0"/>
      <dgm:spPr/>
    </dgm:pt>
    <dgm:pt modelId="{8F9179F7-B94A-4D3D-AFEC-347D8B96401E}" type="pres">
      <dgm:prSet presAssocID="{F210068F-B035-4F05-BC7B-AE72E44714CD}" presName="sibSpaceTwo" presStyleCnt="0"/>
      <dgm:spPr/>
    </dgm:pt>
    <dgm:pt modelId="{2CA65CFF-2B67-4E88-AD32-2C4708AB3EC7}" type="pres">
      <dgm:prSet presAssocID="{055F18D6-7E47-4BD0-805E-7C8D0B694D26}" presName="vertTwo" presStyleCnt="0"/>
      <dgm:spPr/>
    </dgm:pt>
    <dgm:pt modelId="{D25F2486-7743-4B36-81BB-FA617B2FFB72}" type="pres">
      <dgm:prSet presAssocID="{055F18D6-7E47-4BD0-805E-7C8D0B694D2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BO"/>
        </a:p>
      </dgm:t>
    </dgm:pt>
    <dgm:pt modelId="{279F937E-0E09-4DFB-94A0-F45E61ACDBD6}" type="pres">
      <dgm:prSet presAssocID="{055F18D6-7E47-4BD0-805E-7C8D0B694D26}" presName="parTransTwo" presStyleCnt="0"/>
      <dgm:spPr/>
    </dgm:pt>
    <dgm:pt modelId="{FB779C4A-2068-49BC-908A-4677151358BA}" type="pres">
      <dgm:prSet presAssocID="{055F18D6-7E47-4BD0-805E-7C8D0B694D26}" presName="horzTwo" presStyleCnt="0"/>
      <dgm:spPr/>
    </dgm:pt>
    <dgm:pt modelId="{71916A29-A426-4FE0-A160-81AF62963DD6}" type="pres">
      <dgm:prSet presAssocID="{EC108BB8-C94F-4B68-8451-29A29124FAAD}" presName="vertThree" presStyleCnt="0"/>
      <dgm:spPr/>
    </dgm:pt>
    <dgm:pt modelId="{E4FD63F8-66EF-493A-8A0A-8995352F2FA0}" type="pres">
      <dgm:prSet presAssocID="{EC108BB8-C94F-4B68-8451-29A29124FAA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A353B7-89FF-43D4-B788-FFCA8BFB8601}" type="pres">
      <dgm:prSet presAssocID="{EC108BB8-C94F-4B68-8451-29A29124FAAD}" presName="horzThree" presStyleCnt="0"/>
      <dgm:spPr/>
    </dgm:pt>
    <dgm:pt modelId="{5688B3C8-BF97-4565-B0CD-8A845324100E}" type="pres">
      <dgm:prSet presAssocID="{B3039160-5717-4EFD-95BE-6FC508BE2BDD}" presName="sibSpaceTwo" presStyleCnt="0"/>
      <dgm:spPr/>
    </dgm:pt>
    <dgm:pt modelId="{78F03BD4-9B6B-4D63-8C02-BE8C7B10703D}" type="pres">
      <dgm:prSet presAssocID="{2B697152-1E01-4047-A9AD-0BD3FE1466BC}" presName="vertTwo" presStyleCnt="0"/>
      <dgm:spPr/>
    </dgm:pt>
    <dgm:pt modelId="{01D37746-E3F9-415A-ACAF-AFF9C8EC1284}" type="pres">
      <dgm:prSet presAssocID="{2B697152-1E01-4047-A9AD-0BD3FE1466B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BO"/>
        </a:p>
      </dgm:t>
    </dgm:pt>
    <dgm:pt modelId="{5CB0D1D8-500F-4F7A-A8ED-45F858FAEA24}" type="pres">
      <dgm:prSet presAssocID="{2B697152-1E01-4047-A9AD-0BD3FE1466BC}" presName="parTransTwo" presStyleCnt="0"/>
      <dgm:spPr/>
    </dgm:pt>
    <dgm:pt modelId="{F5A19764-9B76-4417-895B-00F74F23FE2C}" type="pres">
      <dgm:prSet presAssocID="{2B697152-1E01-4047-A9AD-0BD3FE1466BC}" presName="horzTwo" presStyleCnt="0"/>
      <dgm:spPr/>
    </dgm:pt>
    <dgm:pt modelId="{A51CE72B-89D5-42B6-BD33-9D7204C934AC}" type="pres">
      <dgm:prSet presAssocID="{5C919645-575C-40EE-A7B4-F0813AC4D1EB}" presName="vertThree" presStyleCnt="0"/>
      <dgm:spPr/>
    </dgm:pt>
    <dgm:pt modelId="{3DC1C243-46DF-496C-863B-9DFAAAA9A09F}" type="pres">
      <dgm:prSet presAssocID="{5C919645-575C-40EE-A7B4-F0813AC4D1E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BO"/>
        </a:p>
      </dgm:t>
    </dgm:pt>
    <dgm:pt modelId="{1710E1D3-9E08-4868-8B9B-071BC6194D5F}" type="pres">
      <dgm:prSet presAssocID="{5C919645-575C-40EE-A7B4-F0813AC4D1EB}" presName="horzThree" presStyleCnt="0"/>
      <dgm:spPr/>
    </dgm:pt>
  </dgm:ptLst>
  <dgm:cxnLst>
    <dgm:cxn modelId="{C17D4AC3-D433-435D-BD44-80AE70542713}" srcId="{5571299A-FB46-4D61-9764-0BD64EED470F}" destId="{56ACC933-9A21-481A-845D-820B32E998EA}" srcOrd="0" destOrd="0" parTransId="{27A99914-355F-413D-A899-4D0D904880B0}" sibTransId="{BD596613-3AF7-4C03-A6FE-FEDD613E5A72}"/>
    <dgm:cxn modelId="{65C9AC19-0E58-4F83-9E0A-FE56345876F2}" type="presOf" srcId="{973108A1-53B8-4807-8897-9A66A1E228F7}" destId="{651E823B-F3AC-46AA-B46E-39AABD31227D}" srcOrd="0" destOrd="0" presId="urn:microsoft.com/office/officeart/2005/8/layout/hierarchy4"/>
    <dgm:cxn modelId="{104998A1-53D6-45D2-AFF2-0E0E8CA25073}" type="presOf" srcId="{232F801C-8AF6-4495-B8D5-635FDC9896C6}" destId="{64438E01-7D40-4E14-ACEE-590A134842F8}" srcOrd="0" destOrd="0" presId="urn:microsoft.com/office/officeart/2005/8/layout/hierarchy4"/>
    <dgm:cxn modelId="{8421203F-E172-41F4-AC7F-FC0A7B765803}" srcId="{232F801C-8AF6-4495-B8D5-635FDC9896C6}" destId="{5571299A-FB46-4D61-9764-0BD64EED470F}" srcOrd="0" destOrd="0" parTransId="{51A702CF-ABAD-4485-8CE9-2A77F01AE67C}" sibTransId="{F210068F-B035-4F05-BC7B-AE72E44714CD}"/>
    <dgm:cxn modelId="{2F41A27A-BE62-404E-8C60-37065D096971}" srcId="{232F801C-8AF6-4495-B8D5-635FDC9896C6}" destId="{2B697152-1E01-4047-A9AD-0BD3FE1466BC}" srcOrd="2" destOrd="0" parTransId="{23113D70-65AE-412B-B070-89067D2C61DD}" sibTransId="{8B3765F4-52CD-4C25-947D-6FD01E45B103}"/>
    <dgm:cxn modelId="{8EB98DDC-EE73-4541-AC37-516FF63945C7}" type="presOf" srcId="{56ACC933-9A21-481A-845D-820B32E998EA}" destId="{532536AA-E684-457B-8A9E-F743AE5379C3}" srcOrd="0" destOrd="0" presId="urn:microsoft.com/office/officeart/2005/8/layout/hierarchy4"/>
    <dgm:cxn modelId="{DFACCB89-45EC-4F39-97B3-28E4E6BDC49A}" srcId="{055F18D6-7E47-4BD0-805E-7C8D0B694D26}" destId="{EC108BB8-C94F-4B68-8451-29A29124FAAD}" srcOrd="0" destOrd="0" parTransId="{9E3FE74C-B60C-4D43-8551-DA81DC556814}" sibTransId="{699B07FB-ED96-4024-BA5A-9DCAC8EE6C37}"/>
    <dgm:cxn modelId="{82245933-C481-46E1-AE07-2E57448C57C0}" type="presOf" srcId="{5C919645-575C-40EE-A7B4-F0813AC4D1EB}" destId="{3DC1C243-46DF-496C-863B-9DFAAAA9A09F}" srcOrd="0" destOrd="0" presId="urn:microsoft.com/office/officeart/2005/8/layout/hierarchy4"/>
    <dgm:cxn modelId="{72385052-C4D8-45BD-8247-FC933EC9F9A5}" srcId="{232F801C-8AF6-4495-B8D5-635FDC9896C6}" destId="{055F18D6-7E47-4BD0-805E-7C8D0B694D26}" srcOrd="1" destOrd="0" parTransId="{2831F280-512A-4FD9-90FB-24A1405A7AD7}" sibTransId="{B3039160-5717-4EFD-95BE-6FC508BE2BDD}"/>
    <dgm:cxn modelId="{C63C5510-9FDE-41CA-AE8E-1117BE631D01}" type="presOf" srcId="{EC108BB8-C94F-4B68-8451-29A29124FAAD}" destId="{E4FD63F8-66EF-493A-8A0A-8995352F2FA0}" srcOrd="0" destOrd="0" presId="urn:microsoft.com/office/officeart/2005/8/layout/hierarchy4"/>
    <dgm:cxn modelId="{06F907B4-EBC4-46E5-9163-6C51A16CBD66}" type="presOf" srcId="{2B697152-1E01-4047-A9AD-0BD3FE1466BC}" destId="{01D37746-E3F9-415A-ACAF-AFF9C8EC1284}" srcOrd="0" destOrd="0" presId="urn:microsoft.com/office/officeart/2005/8/layout/hierarchy4"/>
    <dgm:cxn modelId="{167EBA95-F7EA-4E9C-82D0-44C7626CEFD5}" type="presOf" srcId="{055F18D6-7E47-4BD0-805E-7C8D0B694D26}" destId="{D25F2486-7743-4B36-81BB-FA617B2FFB72}" srcOrd="0" destOrd="0" presId="urn:microsoft.com/office/officeart/2005/8/layout/hierarchy4"/>
    <dgm:cxn modelId="{86DD6834-9DBD-486B-9B4F-2FECAD20A1FB}" type="presOf" srcId="{5571299A-FB46-4D61-9764-0BD64EED470F}" destId="{D84853A5-E54E-4E2C-A37E-FF8F83F7673E}" srcOrd="0" destOrd="0" presId="urn:microsoft.com/office/officeart/2005/8/layout/hierarchy4"/>
    <dgm:cxn modelId="{EBC25AA9-8C37-4E1F-BE98-CAE4115C1F9F}" srcId="{973108A1-53B8-4807-8897-9A66A1E228F7}" destId="{232F801C-8AF6-4495-B8D5-635FDC9896C6}" srcOrd="0" destOrd="0" parTransId="{3E27F4DB-2615-4DDF-8D1E-161FBDA70526}" sibTransId="{BD916CB6-6385-446E-8F3F-C4DA7E01A057}"/>
    <dgm:cxn modelId="{7870AF0C-59EC-45A1-A587-39563B39E7AD}" srcId="{2B697152-1E01-4047-A9AD-0BD3FE1466BC}" destId="{5C919645-575C-40EE-A7B4-F0813AC4D1EB}" srcOrd="0" destOrd="0" parTransId="{1F861582-B230-4761-95F5-F692452A9A94}" sibTransId="{5B3C00E6-107E-46FE-B0D0-84D2CCB39500}"/>
    <dgm:cxn modelId="{4531DC6F-DC51-469F-9BD7-6091247E67DF}" type="presParOf" srcId="{651E823B-F3AC-46AA-B46E-39AABD31227D}" destId="{10626132-B783-4645-8E7D-6421D879941E}" srcOrd="0" destOrd="0" presId="urn:microsoft.com/office/officeart/2005/8/layout/hierarchy4"/>
    <dgm:cxn modelId="{05489157-1339-443A-8043-CC4B0EBE8968}" type="presParOf" srcId="{10626132-B783-4645-8E7D-6421D879941E}" destId="{64438E01-7D40-4E14-ACEE-590A134842F8}" srcOrd="0" destOrd="0" presId="urn:microsoft.com/office/officeart/2005/8/layout/hierarchy4"/>
    <dgm:cxn modelId="{60CD5DC3-908D-4C7E-B1E5-A363A67DFCD3}" type="presParOf" srcId="{10626132-B783-4645-8E7D-6421D879941E}" destId="{CD2CBDA2-E376-449D-85EE-09EF41F22574}" srcOrd="1" destOrd="0" presId="urn:microsoft.com/office/officeart/2005/8/layout/hierarchy4"/>
    <dgm:cxn modelId="{B710A8F8-ED9D-4F7B-A2DF-EBF8847347A1}" type="presParOf" srcId="{10626132-B783-4645-8E7D-6421D879941E}" destId="{BA1437C2-3E40-407B-B3DA-85909EEB7F93}" srcOrd="2" destOrd="0" presId="urn:microsoft.com/office/officeart/2005/8/layout/hierarchy4"/>
    <dgm:cxn modelId="{9A94BE20-5649-401E-8A81-CA82BC21B65C}" type="presParOf" srcId="{BA1437C2-3E40-407B-B3DA-85909EEB7F93}" destId="{5B788D96-2FD4-4906-960F-3158911AC10B}" srcOrd="0" destOrd="0" presId="urn:microsoft.com/office/officeart/2005/8/layout/hierarchy4"/>
    <dgm:cxn modelId="{D41103B7-AEF1-406A-972A-14F7430D1E52}" type="presParOf" srcId="{5B788D96-2FD4-4906-960F-3158911AC10B}" destId="{D84853A5-E54E-4E2C-A37E-FF8F83F7673E}" srcOrd="0" destOrd="0" presId="urn:microsoft.com/office/officeart/2005/8/layout/hierarchy4"/>
    <dgm:cxn modelId="{31F60298-3762-45B7-B238-B7CC672DA5E2}" type="presParOf" srcId="{5B788D96-2FD4-4906-960F-3158911AC10B}" destId="{F79152E4-F434-44AF-A2FA-EE4FD00A513B}" srcOrd="1" destOrd="0" presId="urn:microsoft.com/office/officeart/2005/8/layout/hierarchy4"/>
    <dgm:cxn modelId="{3D358761-E23F-4F59-A9AB-A395102C2179}" type="presParOf" srcId="{5B788D96-2FD4-4906-960F-3158911AC10B}" destId="{05B7A251-B783-4151-BD9B-3A4564DE9C2D}" srcOrd="2" destOrd="0" presId="urn:microsoft.com/office/officeart/2005/8/layout/hierarchy4"/>
    <dgm:cxn modelId="{39519C95-56AA-4E6A-805F-5FC8A3A28BDC}" type="presParOf" srcId="{05B7A251-B783-4151-BD9B-3A4564DE9C2D}" destId="{E72B4FC5-57BF-4524-907E-ACFFC1949C22}" srcOrd="0" destOrd="0" presId="urn:microsoft.com/office/officeart/2005/8/layout/hierarchy4"/>
    <dgm:cxn modelId="{484BEBFA-D880-4834-BDFD-BFB757D224A9}" type="presParOf" srcId="{E72B4FC5-57BF-4524-907E-ACFFC1949C22}" destId="{532536AA-E684-457B-8A9E-F743AE5379C3}" srcOrd="0" destOrd="0" presId="urn:microsoft.com/office/officeart/2005/8/layout/hierarchy4"/>
    <dgm:cxn modelId="{2FFA9413-9EE8-495A-8FC7-38DCE029CF37}" type="presParOf" srcId="{E72B4FC5-57BF-4524-907E-ACFFC1949C22}" destId="{3CC94DD7-A4DD-46DD-B9B3-497F4C3CDE5E}" srcOrd="1" destOrd="0" presId="urn:microsoft.com/office/officeart/2005/8/layout/hierarchy4"/>
    <dgm:cxn modelId="{DB0D896C-132C-4970-AF33-A4B3AF52B4C4}" type="presParOf" srcId="{BA1437C2-3E40-407B-B3DA-85909EEB7F93}" destId="{8F9179F7-B94A-4D3D-AFEC-347D8B96401E}" srcOrd="1" destOrd="0" presId="urn:microsoft.com/office/officeart/2005/8/layout/hierarchy4"/>
    <dgm:cxn modelId="{4C713593-A47D-4CC5-9369-650CF6D02AB6}" type="presParOf" srcId="{BA1437C2-3E40-407B-B3DA-85909EEB7F93}" destId="{2CA65CFF-2B67-4E88-AD32-2C4708AB3EC7}" srcOrd="2" destOrd="0" presId="urn:microsoft.com/office/officeart/2005/8/layout/hierarchy4"/>
    <dgm:cxn modelId="{8A28F0E5-7AF5-4CEC-B97B-1A92ED5CE48A}" type="presParOf" srcId="{2CA65CFF-2B67-4E88-AD32-2C4708AB3EC7}" destId="{D25F2486-7743-4B36-81BB-FA617B2FFB72}" srcOrd="0" destOrd="0" presId="urn:microsoft.com/office/officeart/2005/8/layout/hierarchy4"/>
    <dgm:cxn modelId="{E93F77AE-19CF-4B83-BF53-ECF5FE14022D}" type="presParOf" srcId="{2CA65CFF-2B67-4E88-AD32-2C4708AB3EC7}" destId="{279F937E-0E09-4DFB-94A0-F45E61ACDBD6}" srcOrd="1" destOrd="0" presId="urn:microsoft.com/office/officeart/2005/8/layout/hierarchy4"/>
    <dgm:cxn modelId="{254CD817-136B-4915-B430-6F04DFA0A804}" type="presParOf" srcId="{2CA65CFF-2B67-4E88-AD32-2C4708AB3EC7}" destId="{FB779C4A-2068-49BC-908A-4677151358BA}" srcOrd="2" destOrd="0" presId="urn:microsoft.com/office/officeart/2005/8/layout/hierarchy4"/>
    <dgm:cxn modelId="{751A2E13-B165-4661-A1C7-F2E1D6C143F2}" type="presParOf" srcId="{FB779C4A-2068-49BC-908A-4677151358BA}" destId="{71916A29-A426-4FE0-A160-81AF62963DD6}" srcOrd="0" destOrd="0" presId="urn:microsoft.com/office/officeart/2005/8/layout/hierarchy4"/>
    <dgm:cxn modelId="{1F461C89-38E9-4333-ADD3-1A3A965476CD}" type="presParOf" srcId="{71916A29-A426-4FE0-A160-81AF62963DD6}" destId="{E4FD63F8-66EF-493A-8A0A-8995352F2FA0}" srcOrd="0" destOrd="0" presId="urn:microsoft.com/office/officeart/2005/8/layout/hierarchy4"/>
    <dgm:cxn modelId="{1F706F4B-7204-4333-A833-F934399991BF}" type="presParOf" srcId="{71916A29-A426-4FE0-A160-81AF62963DD6}" destId="{03A353B7-89FF-43D4-B788-FFCA8BFB8601}" srcOrd="1" destOrd="0" presId="urn:microsoft.com/office/officeart/2005/8/layout/hierarchy4"/>
    <dgm:cxn modelId="{60EB43BA-DB9F-462A-B38D-CE3162BE89B1}" type="presParOf" srcId="{BA1437C2-3E40-407B-B3DA-85909EEB7F93}" destId="{5688B3C8-BF97-4565-B0CD-8A845324100E}" srcOrd="3" destOrd="0" presId="urn:microsoft.com/office/officeart/2005/8/layout/hierarchy4"/>
    <dgm:cxn modelId="{C885ADA8-9D23-4868-A08F-D9E285D55E48}" type="presParOf" srcId="{BA1437C2-3E40-407B-B3DA-85909EEB7F93}" destId="{78F03BD4-9B6B-4D63-8C02-BE8C7B10703D}" srcOrd="4" destOrd="0" presId="urn:microsoft.com/office/officeart/2005/8/layout/hierarchy4"/>
    <dgm:cxn modelId="{F4F4667C-541D-4787-B73F-9442642A0807}" type="presParOf" srcId="{78F03BD4-9B6B-4D63-8C02-BE8C7B10703D}" destId="{01D37746-E3F9-415A-ACAF-AFF9C8EC1284}" srcOrd="0" destOrd="0" presId="urn:microsoft.com/office/officeart/2005/8/layout/hierarchy4"/>
    <dgm:cxn modelId="{A2E4BA41-870E-46AB-8418-F39450A85B2D}" type="presParOf" srcId="{78F03BD4-9B6B-4D63-8C02-BE8C7B10703D}" destId="{5CB0D1D8-500F-4F7A-A8ED-45F858FAEA24}" srcOrd="1" destOrd="0" presId="urn:microsoft.com/office/officeart/2005/8/layout/hierarchy4"/>
    <dgm:cxn modelId="{9D4A6DED-4EEA-473A-AF32-73F5B814BE63}" type="presParOf" srcId="{78F03BD4-9B6B-4D63-8C02-BE8C7B10703D}" destId="{F5A19764-9B76-4417-895B-00F74F23FE2C}" srcOrd="2" destOrd="0" presId="urn:microsoft.com/office/officeart/2005/8/layout/hierarchy4"/>
    <dgm:cxn modelId="{56058470-EA70-498B-9035-EB56BD5A8FC6}" type="presParOf" srcId="{F5A19764-9B76-4417-895B-00F74F23FE2C}" destId="{A51CE72B-89D5-42B6-BD33-9D7204C934AC}" srcOrd="0" destOrd="0" presId="urn:microsoft.com/office/officeart/2005/8/layout/hierarchy4"/>
    <dgm:cxn modelId="{902623C4-3C62-4670-B94B-A66B9F3C973E}" type="presParOf" srcId="{A51CE72B-89D5-42B6-BD33-9D7204C934AC}" destId="{3DC1C243-46DF-496C-863B-9DFAAAA9A09F}" srcOrd="0" destOrd="0" presId="urn:microsoft.com/office/officeart/2005/8/layout/hierarchy4"/>
    <dgm:cxn modelId="{F32F92DA-F320-44FE-8DC6-CF265510727C}" type="presParOf" srcId="{A51CE72B-89D5-42B6-BD33-9D7204C934AC}" destId="{1710E1D3-9E08-4868-8B9B-071BC6194D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3BE86-BC6F-4430-9348-A4246BB90220}" type="doc">
      <dgm:prSet loTypeId="urn:microsoft.com/office/officeart/2005/8/layout/radial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3EA03E74-DCE5-43DC-9787-2C2FA3B5A0F2}">
      <dgm:prSet custT="1"/>
      <dgm:spPr/>
      <dgm:t>
        <a:bodyPr/>
        <a:lstStyle/>
        <a:p>
          <a:pPr rtl="0"/>
          <a:r>
            <a:rPr lang="es-ES" sz="1000" b="1" dirty="0" smtClean="0"/>
            <a:t>ACUERDOS MULTI-LATERALES</a:t>
          </a:r>
          <a:endParaRPr lang="es-ES" sz="1000" b="1" dirty="0"/>
        </a:p>
      </dgm:t>
    </dgm:pt>
    <dgm:pt modelId="{E6D40E4A-92EF-40A9-B9FF-1A588DAF1892}" type="parTrans" cxnId="{F101BC1F-9AB1-4CA7-A61C-8BB8F1289600}">
      <dgm:prSet/>
      <dgm:spPr/>
      <dgm:t>
        <a:bodyPr/>
        <a:lstStyle/>
        <a:p>
          <a:endParaRPr lang="es-BO"/>
        </a:p>
      </dgm:t>
    </dgm:pt>
    <dgm:pt modelId="{66FAE394-98D6-421E-97B8-B2960B8BA993}" type="sibTrans" cxnId="{F101BC1F-9AB1-4CA7-A61C-8BB8F1289600}">
      <dgm:prSet/>
      <dgm:spPr/>
      <dgm:t>
        <a:bodyPr/>
        <a:lstStyle/>
        <a:p>
          <a:endParaRPr lang="es-BO"/>
        </a:p>
      </dgm:t>
    </dgm:pt>
    <dgm:pt modelId="{C8CA4D85-397C-4E52-B4E3-763FF2686EC0}">
      <dgm:prSet/>
      <dgm:spPr/>
      <dgm:t>
        <a:bodyPr/>
        <a:lstStyle/>
        <a:p>
          <a:pPr rtl="0"/>
          <a:r>
            <a:rPr lang="es-ES" b="1" dirty="0" smtClean="0"/>
            <a:t>ACUERDOS BILATERALES</a:t>
          </a:r>
          <a:endParaRPr lang="es-ES" b="1" dirty="0"/>
        </a:p>
      </dgm:t>
    </dgm:pt>
    <dgm:pt modelId="{BE22236C-63DA-409F-B543-4C2FB011274A}" type="parTrans" cxnId="{8EAA3A19-8EA0-4D51-9E10-83D829285E1B}">
      <dgm:prSet/>
      <dgm:spPr/>
      <dgm:t>
        <a:bodyPr/>
        <a:lstStyle/>
        <a:p>
          <a:endParaRPr lang="es-BO"/>
        </a:p>
      </dgm:t>
    </dgm:pt>
    <dgm:pt modelId="{BEDA08F0-2822-42FC-A7CD-7B2708C4C866}" type="sibTrans" cxnId="{8EAA3A19-8EA0-4D51-9E10-83D829285E1B}">
      <dgm:prSet/>
      <dgm:spPr/>
      <dgm:t>
        <a:bodyPr/>
        <a:lstStyle/>
        <a:p>
          <a:endParaRPr lang="es-BO"/>
        </a:p>
      </dgm:t>
    </dgm:pt>
    <dgm:pt modelId="{EFAA1371-D2D3-4528-801B-6A61E474D4B2}" type="pres">
      <dgm:prSet presAssocID="{6FD3BE86-BC6F-4430-9348-A4246BB902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23038CF-0605-4E9E-BBC5-BD52DD42A376}" type="pres">
      <dgm:prSet presAssocID="{3EA03E74-DCE5-43DC-9787-2C2FA3B5A0F2}" presName="centerShape" presStyleLbl="node0" presStyleIdx="0" presStyleCnt="1"/>
      <dgm:spPr/>
      <dgm:t>
        <a:bodyPr/>
        <a:lstStyle/>
        <a:p>
          <a:endParaRPr lang="es-BO"/>
        </a:p>
      </dgm:t>
    </dgm:pt>
    <dgm:pt modelId="{A67A362E-913D-4C24-826E-C93801279432}" type="pres">
      <dgm:prSet presAssocID="{BE22236C-63DA-409F-B543-4C2FB011274A}" presName="Name9" presStyleLbl="parChTrans1D2" presStyleIdx="0" presStyleCnt="1"/>
      <dgm:spPr/>
      <dgm:t>
        <a:bodyPr/>
        <a:lstStyle/>
        <a:p>
          <a:endParaRPr lang="es-BO"/>
        </a:p>
      </dgm:t>
    </dgm:pt>
    <dgm:pt modelId="{57B8043D-DBC3-4A30-8FEA-D7DB2328B8C5}" type="pres">
      <dgm:prSet presAssocID="{BE22236C-63DA-409F-B543-4C2FB011274A}" presName="connTx" presStyleLbl="parChTrans1D2" presStyleIdx="0" presStyleCnt="1"/>
      <dgm:spPr/>
      <dgm:t>
        <a:bodyPr/>
        <a:lstStyle/>
        <a:p>
          <a:endParaRPr lang="es-BO"/>
        </a:p>
      </dgm:t>
    </dgm:pt>
    <dgm:pt modelId="{FB8C2573-7355-414E-A32B-2961EC337383}" type="pres">
      <dgm:prSet presAssocID="{C8CA4D85-397C-4E52-B4E3-763FF2686EC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F101BC1F-9AB1-4CA7-A61C-8BB8F1289600}" srcId="{6FD3BE86-BC6F-4430-9348-A4246BB90220}" destId="{3EA03E74-DCE5-43DC-9787-2C2FA3B5A0F2}" srcOrd="0" destOrd="0" parTransId="{E6D40E4A-92EF-40A9-B9FF-1A588DAF1892}" sibTransId="{66FAE394-98D6-421E-97B8-B2960B8BA993}"/>
    <dgm:cxn modelId="{78E13BC7-EB1C-4453-AC12-E607F669B681}" type="presOf" srcId="{6FD3BE86-BC6F-4430-9348-A4246BB90220}" destId="{EFAA1371-D2D3-4528-801B-6A61E474D4B2}" srcOrd="0" destOrd="0" presId="urn:microsoft.com/office/officeart/2005/8/layout/radial1"/>
    <dgm:cxn modelId="{17B64480-B1D4-4801-B293-9DDCE484C2F7}" type="presOf" srcId="{BE22236C-63DA-409F-B543-4C2FB011274A}" destId="{A67A362E-913D-4C24-826E-C93801279432}" srcOrd="0" destOrd="0" presId="urn:microsoft.com/office/officeart/2005/8/layout/radial1"/>
    <dgm:cxn modelId="{4381726E-CBE9-448B-9B8F-CD06A145F88A}" type="presOf" srcId="{C8CA4D85-397C-4E52-B4E3-763FF2686EC0}" destId="{FB8C2573-7355-414E-A32B-2961EC337383}" srcOrd="0" destOrd="0" presId="urn:microsoft.com/office/officeart/2005/8/layout/radial1"/>
    <dgm:cxn modelId="{0E790BB0-2B4C-4919-AEEC-CD7828EFD1EE}" type="presOf" srcId="{BE22236C-63DA-409F-B543-4C2FB011274A}" destId="{57B8043D-DBC3-4A30-8FEA-D7DB2328B8C5}" srcOrd="1" destOrd="0" presId="urn:microsoft.com/office/officeart/2005/8/layout/radial1"/>
    <dgm:cxn modelId="{8EAA3A19-8EA0-4D51-9E10-83D829285E1B}" srcId="{3EA03E74-DCE5-43DC-9787-2C2FA3B5A0F2}" destId="{C8CA4D85-397C-4E52-B4E3-763FF2686EC0}" srcOrd="0" destOrd="0" parTransId="{BE22236C-63DA-409F-B543-4C2FB011274A}" sibTransId="{BEDA08F0-2822-42FC-A7CD-7B2708C4C866}"/>
    <dgm:cxn modelId="{7A1D1708-1B00-4C79-B607-CB14A72127F0}" type="presOf" srcId="{3EA03E74-DCE5-43DC-9787-2C2FA3B5A0F2}" destId="{423038CF-0605-4E9E-BBC5-BD52DD42A376}" srcOrd="0" destOrd="0" presId="urn:microsoft.com/office/officeart/2005/8/layout/radial1"/>
    <dgm:cxn modelId="{56298BE2-4A1C-45E9-A9AA-67FC77FE8A22}" type="presParOf" srcId="{EFAA1371-D2D3-4528-801B-6A61E474D4B2}" destId="{423038CF-0605-4E9E-BBC5-BD52DD42A376}" srcOrd="0" destOrd="0" presId="urn:microsoft.com/office/officeart/2005/8/layout/radial1"/>
    <dgm:cxn modelId="{F19FC822-CA10-468F-9C6A-61DE87CB8146}" type="presParOf" srcId="{EFAA1371-D2D3-4528-801B-6A61E474D4B2}" destId="{A67A362E-913D-4C24-826E-C93801279432}" srcOrd="1" destOrd="0" presId="urn:microsoft.com/office/officeart/2005/8/layout/radial1"/>
    <dgm:cxn modelId="{801D4489-FAD1-4B9B-9E9B-9052893C2328}" type="presParOf" srcId="{A67A362E-913D-4C24-826E-C93801279432}" destId="{57B8043D-DBC3-4A30-8FEA-D7DB2328B8C5}" srcOrd="0" destOrd="0" presId="urn:microsoft.com/office/officeart/2005/8/layout/radial1"/>
    <dgm:cxn modelId="{9661309E-474C-4D7B-A2D8-171B7CB7A30C}" type="presParOf" srcId="{EFAA1371-D2D3-4528-801B-6A61E474D4B2}" destId="{FB8C2573-7355-414E-A32B-2961EC337383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6AC36F-0495-4F03-ADF7-AA5AB8259B67}" type="doc">
      <dgm:prSet loTypeId="urn:microsoft.com/office/officeart/2005/8/layout/cycle3" loCatId="cycle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s-BO"/>
        </a:p>
      </dgm:t>
    </dgm:pt>
    <dgm:pt modelId="{79CCFCD2-11D3-480D-A4B9-9A669F95E861}">
      <dgm:prSet/>
      <dgm:spPr>
        <a:gradFill rotWithShape="0">
          <a:gsLst>
            <a:gs pos="0">
              <a:srgbClr val="931618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BO" b="1" dirty="0" smtClean="0"/>
            <a:t>Historial satisfactorio de cumplimiento de obligaciones aduaneras</a:t>
          </a:r>
          <a:endParaRPr lang="es-BO" dirty="0"/>
        </a:p>
      </dgm:t>
    </dgm:pt>
    <dgm:pt modelId="{BF92A9AF-2236-4533-8BDA-D955C3AF0835}" type="parTrans" cxnId="{4D47FEBA-9576-4DB8-A6DF-EE888F099A32}">
      <dgm:prSet/>
      <dgm:spPr/>
      <dgm:t>
        <a:bodyPr/>
        <a:lstStyle/>
        <a:p>
          <a:endParaRPr lang="es-BO"/>
        </a:p>
      </dgm:t>
    </dgm:pt>
    <dgm:pt modelId="{6810FB7B-229B-43F3-8A8E-FC5657AC53B4}" type="sibTrans" cxnId="{4D47FEBA-9576-4DB8-A6DF-EE888F099A32}">
      <dgm:prSet/>
      <dgm:spPr>
        <a:ln>
          <a:solidFill>
            <a:schemeClr val="dk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s-BO"/>
        </a:p>
      </dgm:t>
    </dgm:pt>
    <dgm:pt modelId="{05BDEC77-1D81-4947-AFCE-299F7701C528}">
      <dgm:prSet/>
      <dgm:spPr>
        <a:gradFill rotWithShape="0">
          <a:gsLst>
            <a:gs pos="0">
              <a:srgbClr val="00B0F0"/>
            </a:gs>
            <a:gs pos="80000">
              <a:schemeClr val="accent6">
                <a:shade val="80000"/>
                <a:hueOff val="0"/>
                <a:satOff val="-11274"/>
                <a:lumOff val="1127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1274"/>
                <a:lumOff val="11272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BO" b="1" dirty="0" smtClean="0"/>
            <a:t>Sistema adecuado de gestión de registros comerciales</a:t>
          </a:r>
          <a:endParaRPr lang="es-BO" b="1" dirty="0"/>
        </a:p>
      </dgm:t>
    </dgm:pt>
    <dgm:pt modelId="{419385FC-9BDF-49D9-97C6-C856BD72E352}" type="parTrans" cxnId="{BD942B6D-485B-425D-A794-E02CDE3F2C1D}">
      <dgm:prSet/>
      <dgm:spPr/>
      <dgm:t>
        <a:bodyPr/>
        <a:lstStyle/>
        <a:p>
          <a:endParaRPr lang="es-BO"/>
        </a:p>
      </dgm:t>
    </dgm:pt>
    <dgm:pt modelId="{02804214-DD00-4A75-B707-4BF48177F28B}" type="sibTrans" cxnId="{BD942B6D-485B-425D-A794-E02CDE3F2C1D}">
      <dgm:prSet/>
      <dgm:spPr/>
      <dgm:t>
        <a:bodyPr/>
        <a:lstStyle/>
        <a:p>
          <a:endParaRPr lang="es-BO"/>
        </a:p>
      </dgm:t>
    </dgm:pt>
    <dgm:pt modelId="{2F8A49EF-0EAB-4648-87E4-4BA4BD626AF8}">
      <dgm:prSet/>
      <dgm:spPr>
        <a:gradFill rotWithShape="0">
          <a:gsLst>
            <a:gs pos="0">
              <a:srgbClr val="7030A0"/>
            </a:gs>
            <a:gs pos="80000">
              <a:schemeClr val="accent6">
                <a:shade val="80000"/>
                <a:hueOff val="0"/>
                <a:satOff val="-22547"/>
                <a:lumOff val="2254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2547"/>
                <a:lumOff val="2254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BO" b="1" dirty="0" smtClean="0"/>
            <a:t>Solvencia financiera acreditada.</a:t>
          </a:r>
          <a:endParaRPr lang="es-BO" dirty="0"/>
        </a:p>
      </dgm:t>
    </dgm:pt>
    <dgm:pt modelId="{8C5F8B94-72BA-4E99-90D9-0B8A4D210EBF}" type="parTrans" cxnId="{912DE04F-A614-4DB2-934E-FE7B10D7D2E9}">
      <dgm:prSet/>
      <dgm:spPr/>
      <dgm:t>
        <a:bodyPr/>
        <a:lstStyle/>
        <a:p>
          <a:endParaRPr lang="es-BO"/>
        </a:p>
      </dgm:t>
    </dgm:pt>
    <dgm:pt modelId="{E2A5B98B-9071-4443-BABE-2E489503FC56}" type="sibTrans" cxnId="{912DE04F-A614-4DB2-934E-FE7B10D7D2E9}">
      <dgm:prSet/>
      <dgm:spPr/>
      <dgm:t>
        <a:bodyPr/>
        <a:lstStyle/>
        <a:p>
          <a:endParaRPr lang="es-BO"/>
        </a:p>
      </dgm:t>
    </dgm:pt>
    <dgm:pt modelId="{2F4DC694-3452-4F57-9BB4-815ECAC27D35}">
      <dgm:prSet/>
      <dgm:spPr>
        <a:gradFill rotWithShape="0">
          <a:gsLst>
            <a:gs pos="0">
              <a:srgbClr val="FFC000"/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s-BO" b="1" dirty="0" smtClean="0">
              <a:solidFill>
                <a:schemeClr val="bg1"/>
              </a:solidFill>
            </a:rPr>
            <a:t>Para AEOS y AEOF niveles adecuados de seguridad.</a:t>
          </a:r>
          <a:endParaRPr lang="es-BO" dirty="0">
            <a:solidFill>
              <a:schemeClr val="bg1"/>
            </a:solidFill>
          </a:endParaRPr>
        </a:p>
      </dgm:t>
    </dgm:pt>
    <dgm:pt modelId="{60194F54-6463-4FB5-ACE3-71FB87255F0F}" type="parTrans" cxnId="{35FD706E-F711-419D-A279-E9D12144A7D3}">
      <dgm:prSet/>
      <dgm:spPr/>
      <dgm:t>
        <a:bodyPr/>
        <a:lstStyle/>
        <a:p>
          <a:endParaRPr lang="es-BO"/>
        </a:p>
      </dgm:t>
    </dgm:pt>
    <dgm:pt modelId="{E2D085EF-C80E-480A-8E1A-82EA9C4B3033}" type="sibTrans" cxnId="{35FD706E-F711-419D-A279-E9D12144A7D3}">
      <dgm:prSet/>
      <dgm:spPr/>
      <dgm:t>
        <a:bodyPr/>
        <a:lstStyle/>
        <a:p>
          <a:endParaRPr lang="es-BO"/>
        </a:p>
      </dgm:t>
    </dgm:pt>
    <dgm:pt modelId="{AEBB9BCE-2EDD-49FA-BA77-4FE0A905BF54}" type="pres">
      <dgm:prSet presAssocID="{106AC36F-0495-4F03-ADF7-AA5AB8259B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14E3E0-D608-4644-8B6D-D9A8DFF78406}" type="pres">
      <dgm:prSet presAssocID="{106AC36F-0495-4F03-ADF7-AA5AB8259B67}" presName="cycle" presStyleCnt="0"/>
      <dgm:spPr/>
    </dgm:pt>
    <dgm:pt modelId="{D2DB8B66-0D14-458E-89E1-F2A7FE7BD774}" type="pres">
      <dgm:prSet presAssocID="{79CCFCD2-11D3-480D-A4B9-9A669F95E86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590C3A-4E64-418E-962A-CDB7129CB6B4}" type="pres">
      <dgm:prSet presAssocID="{6810FB7B-229B-43F3-8A8E-FC5657AC53B4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0A5E1385-5A56-4BBC-87DE-152796899E17}" type="pres">
      <dgm:prSet presAssocID="{05BDEC77-1D81-4947-AFCE-299F7701C52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35A6C-EDBF-46EE-A667-4ED1E64CDE21}" type="pres">
      <dgm:prSet presAssocID="{2F8A49EF-0EAB-4648-87E4-4BA4BD626AF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A0836-E905-4F46-A03E-04B9A1520F4B}" type="pres">
      <dgm:prSet presAssocID="{2F4DC694-3452-4F57-9BB4-815ECAC27D35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942B6D-485B-425D-A794-E02CDE3F2C1D}" srcId="{106AC36F-0495-4F03-ADF7-AA5AB8259B67}" destId="{05BDEC77-1D81-4947-AFCE-299F7701C528}" srcOrd="1" destOrd="0" parTransId="{419385FC-9BDF-49D9-97C6-C856BD72E352}" sibTransId="{02804214-DD00-4A75-B707-4BF48177F28B}"/>
    <dgm:cxn modelId="{4D47FEBA-9576-4DB8-A6DF-EE888F099A32}" srcId="{106AC36F-0495-4F03-ADF7-AA5AB8259B67}" destId="{79CCFCD2-11D3-480D-A4B9-9A669F95E861}" srcOrd="0" destOrd="0" parTransId="{BF92A9AF-2236-4533-8BDA-D955C3AF0835}" sibTransId="{6810FB7B-229B-43F3-8A8E-FC5657AC53B4}"/>
    <dgm:cxn modelId="{D180B399-ADFF-4F25-B04D-A6C2B167594B}" type="presOf" srcId="{6810FB7B-229B-43F3-8A8E-FC5657AC53B4}" destId="{35590C3A-4E64-418E-962A-CDB7129CB6B4}" srcOrd="0" destOrd="0" presId="urn:microsoft.com/office/officeart/2005/8/layout/cycle3"/>
    <dgm:cxn modelId="{08A6164A-1653-4FFC-A6D4-0C6DF319D5DA}" type="presOf" srcId="{05BDEC77-1D81-4947-AFCE-299F7701C528}" destId="{0A5E1385-5A56-4BBC-87DE-152796899E17}" srcOrd="0" destOrd="0" presId="urn:microsoft.com/office/officeart/2005/8/layout/cycle3"/>
    <dgm:cxn modelId="{8D739F78-FD49-4110-BFE6-11D5917349BE}" type="presOf" srcId="{79CCFCD2-11D3-480D-A4B9-9A669F95E861}" destId="{D2DB8B66-0D14-458E-89E1-F2A7FE7BD774}" srcOrd="0" destOrd="0" presId="urn:microsoft.com/office/officeart/2005/8/layout/cycle3"/>
    <dgm:cxn modelId="{912DE04F-A614-4DB2-934E-FE7B10D7D2E9}" srcId="{106AC36F-0495-4F03-ADF7-AA5AB8259B67}" destId="{2F8A49EF-0EAB-4648-87E4-4BA4BD626AF8}" srcOrd="2" destOrd="0" parTransId="{8C5F8B94-72BA-4E99-90D9-0B8A4D210EBF}" sibTransId="{E2A5B98B-9071-4443-BABE-2E489503FC56}"/>
    <dgm:cxn modelId="{22FE0A16-4803-4F4D-9112-9A6FF098D984}" type="presOf" srcId="{2F4DC694-3452-4F57-9BB4-815ECAC27D35}" destId="{DDBA0836-E905-4F46-A03E-04B9A1520F4B}" srcOrd="0" destOrd="0" presId="urn:microsoft.com/office/officeart/2005/8/layout/cycle3"/>
    <dgm:cxn modelId="{35FD706E-F711-419D-A279-E9D12144A7D3}" srcId="{106AC36F-0495-4F03-ADF7-AA5AB8259B67}" destId="{2F4DC694-3452-4F57-9BB4-815ECAC27D35}" srcOrd="3" destOrd="0" parTransId="{60194F54-6463-4FB5-ACE3-71FB87255F0F}" sibTransId="{E2D085EF-C80E-480A-8E1A-82EA9C4B3033}"/>
    <dgm:cxn modelId="{1DD880DC-FC26-440C-938F-A846985888F6}" type="presOf" srcId="{106AC36F-0495-4F03-ADF7-AA5AB8259B67}" destId="{AEBB9BCE-2EDD-49FA-BA77-4FE0A905BF54}" srcOrd="0" destOrd="0" presId="urn:microsoft.com/office/officeart/2005/8/layout/cycle3"/>
    <dgm:cxn modelId="{70BED4D8-1AB2-45BF-BD22-7EE01576C906}" type="presOf" srcId="{2F8A49EF-0EAB-4648-87E4-4BA4BD626AF8}" destId="{FF135A6C-EDBF-46EE-A667-4ED1E64CDE21}" srcOrd="0" destOrd="0" presId="urn:microsoft.com/office/officeart/2005/8/layout/cycle3"/>
    <dgm:cxn modelId="{E8384057-5349-46C3-A5A1-5ACD986349A5}" type="presParOf" srcId="{AEBB9BCE-2EDD-49FA-BA77-4FE0A905BF54}" destId="{2014E3E0-D608-4644-8B6D-D9A8DFF78406}" srcOrd="0" destOrd="0" presId="urn:microsoft.com/office/officeart/2005/8/layout/cycle3"/>
    <dgm:cxn modelId="{F978CDF0-0CE6-4FAB-AE1F-5D711067A4E6}" type="presParOf" srcId="{2014E3E0-D608-4644-8B6D-D9A8DFF78406}" destId="{D2DB8B66-0D14-458E-89E1-F2A7FE7BD774}" srcOrd="0" destOrd="0" presId="urn:microsoft.com/office/officeart/2005/8/layout/cycle3"/>
    <dgm:cxn modelId="{1EC2407C-9527-4161-8400-A664063EAE29}" type="presParOf" srcId="{2014E3E0-D608-4644-8B6D-D9A8DFF78406}" destId="{35590C3A-4E64-418E-962A-CDB7129CB6B4}" srcOrd="1" destOrd="0" presId="urn:microsoft.com/office/officeart/2005/8/layout/cycle3"/>
    <dgm:cxn modelId="{C5312511-D7C4-464A-8051-355E9FB1B997}" type="presParOf" srcId="{2014E3E0-D608-4644-8B6D-D9A8DFF78406}" destId="{0A5E1385-5A56-4BBC-87DE-152796899E17}" srcOrd="2" destOrd="0" presId="urn:microsoft.com/office/officeart/2005/8/layout/cycle3"/>
    <dgm:cxn modelId="{93EAA380-50F3-4A11-81D2-4350FA6DAED8}" type="presParOf" srcId="{2014E3E0-D608-4644-8B6D-D9A8DFF78406}" destId="{FF135A6C-EDBF-46EE-A667-4ED1E64CDE21}" srcOrd="3" destOrd="0" presId="urn:microsoft.com/office/officeart/2005/8/layout/cycle3"/>
    <dgm:cxn modelId="{5D620CAE-E1DF-43A6-ADEA-787453C83D48}" type="presParOf" srcId="{2014E3E0-D608-4644-8B6D-D9A8DFF78406}" destId="{DDBA0836-E905-4F46-A03E-04B9A1520F4B}" srcOrd="4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EC18503-10DA-4ADE-8DAB-CD776B01438C}" type="doc">
      <dgm:prSet loTypeId="urn:microsoft.com/office/officeart/2005/8/layout/pyramid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A1E42F2-F72B-41EA-B105-F4209DEEC337}">
      <dgm:prSet custT="1"/>
      <dgm:spPr/>
      <dgm:t>
        <a:bodyPr/>
        <a:lstStyle/>
        <a:p>
          <a:pPr rtl="0"/>
          <a:r>
            <a:rPr lang="es-BO" sz="1400" b="1" dirty="0" smtClean="0">
              <a:solidFill>
                <a:srgbClr val="931618"/>
              </a:solidFill>
            </a:rPr>
            <a:t>MENOR NÚMERO DE CONTROLES FÍSICOS Y DOCUMENTALES</a:t>
          </a:r>
          <a:endParaRPr lang="es-ES" sz="1400" b="1" dirty="0">
            <a:solidFill>
              <a:srgbClr val="931618"/>
            </a:solidFill>
          </a:endParaRPr>
        </a:p>
      </dgm:t>
    </dgm:pt>
    <dgm:pt modelId="{C3D35F97-F3A0-4A08-AEF8-7BD76E67EBE3}" type="parTrans" cxnId="{8775E261-B6AC-4ADB-8B4F-11CAA3B38B3D}">
      <dgm:prSet/>
      <dgm:spPr/>
      <dgm:t>
        <a:bodyPr/>
        <a:lstStyle/>
        <a:p>
          <a:endParaRPr lang="es-ES"/>
        </a:p>
      </dgm:t>
    </dgm:pt>
    <dgm:pt modelId="{6D7796D0-FD9B-468A-B31D-CA6B48C64CB1}" type="sibTrans" cxnId="{8775E261-B6AC-4ADB-8B4F-11CAA3B38B3D}">
      <dgm:prSet/>
      <dgm:spPr/>
      <dgm:t>
        <a:bodyPr/>
        <a:lstStyle/>
        <a:p>
          <a:endParaRPr lang="es-ES"/>
        </a:p>
      </dgm:t>
    </dgm:pt>
    <dgm:pt modelId="{26F0C86F-FD0C-4628-AB01-91029013FC41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931618"/>
              </a:solidFill>
            </a:rPr>
            <a:t>PRIORIDAD EN EL CONTROL</a:t>
          </a:r>
          <a:endParaRPr lang="es-ES" sz="1400" b="1" dirty="0">
            <a:solidFill>
              <a:srgbClr val="931618"/>
            </a:solidFill>
          </a:endParaRPr>
        </a:p>
      </dgm:t>
    </dgm:pt>
    <dgm:pt modelId="{9360EF37-7F04-43DC-A376-65EDB47C8BE8}" type="parTrans" cxnId="{4F4F309F-30B0-4BF7-9BAE-2480EDA51F30}">
      <dgm:prSet/>
      <dgm:spPr/>
      <dgm:t>
        <a:bodyPr/>
        <a:lstStyle/>
        <a:p>
          <a:endParaRPr lang="es-ES"/>
        </a:p>
      </dgm:t>
    </dgm:pt>
    <dgm:pt modelId="{026B2E29-61B4-40BD-8BA0-BB0542F1EF4D}" type="sibTrans" cxnId="{4F4F309F-30B0-4BF7-9BAE-2480EDA51F30}">
      <dgm:prSet/>
      <dgm:spPr/>
      <dgm:t>
        <a:bodyPr/>
        <a:lstStyle/>
        <a:p>
          <a:endParaRPr lang="es-ES"/>
        </a:p>
      </dgm:t>
    </dgm:pt>
    <dgm:pt modelId="{7CAB0CCE-B1D7-4C78-BE9B-455F7483B1D9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931618"/>
              </a:solidFill>
            </a:rPr>
            <a:t>FACILIDAD PARA ACOGERSE A PROCEDIMIENTOS ADUANEROS SIMPLIFICADOS</a:t>
          </a:r>
          <a:endParaRPr lang="es-ES" sz="1400" b="1" dirty="0">
            <a:solidFill>
              <a:srgbClr val="931618"/>
            </a:solidFill>
          </a:endParaRPr>
        </a:p>
      </dgm:t>
    </dgm:pt>
    <dgm:pt modelId="{6CFF12DA-0468-4426-AAA0-70EC60B64FDA}" type="parTrans" cxnId="{4C858551-A080-46A1-9943-620AB138EC7E}">
      <dgm:prSet/>
      <dgm:spPr/>
      <dgm:t>
        <a:bodyPr/>
        <a:lstStyle/>
        <a:p>
          <a:endParaRPr lang="es-ES"/>
        </a:p>
      </dgm:t>
    </dgm:pt>
    <dgm:pt modelId="{F892EFA3-2DA5-4FD6-962B-1FFF7A5D6001}" type="sibTrans" cxnId="{4C858551-A080-46A1-9943-620AB138EC7E}">
      <dgm:prSet/>
      <dgm:spPr/>
      <dgm:t>
        <a:bodyPr/>
        <a:lstStyle/>
        <a:p>
          <a:endParaRPr lang="es-ES"/>
        </a:p>
      </dgm:t>
    </dgm:pt>
    <dgm:pt modelId="{D28F9A8E-FBE2-4302-998B-D643C4E56B6B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931618"/>
              </a:solidFill>
            </a:rPr>
            <a:t>DECLARACIONES SUMARIAS CON DATOS DE ENTRADA O SALIDA REDUCIDOS</a:t>
          </a:r>
          <a:endParaRPr lang="es-ES" sz="1400" b="1" dirty="0">
            <a:solidFill>
              <a:srgbClr val="931618"/>
            </a:solidFill>
          </a:endParaRPr>
        </a:p>
      </dgm:t>
    </dgm:pt>
    <dgm:pt modelId="{D71863E8-2267-4736-A450-1B84F6031059}" type="parTrans" cxnId="{8BF24725-655F-46CF-B936-B2949C927447}">
      <dgm:prSet/>
      <dgm:spPr/>
      <dgm:t>
        <a:bodyPr/>
        <a:lstStyle/>
        <a:p>
          <a:endParaRPr lang="es-ES"/>
        </a:p>
      </dgm:t>
    </dgm:pt>
    <dgm:pt modelId="{2463D974-7BD3-47D5-8514-4EFD11A6501A}" type="sibTrans" cxnId="{8BF24725-655F-46CF-B936-B2949C927447}">
      <dgm:prSet/>
      <dgm:spPr/>
      <dgm:t>
        <a:bodyPr/>
        <a:lstStyle/>
        <a:p>
          <a:endParaRPr lang="es-ES"/>
        </a:p>
      </dgm:t>
    </dgm:pt>
    <dgm:pt modelId="{5C88A391-AF11-41FC-B54B-8A84A953AB98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931618"/>
              </a:solidFill>
            </a:rPr>
            <a:t>NOTIFICACIÓN PREVIA DE CONTROL FÍSICO</a:t>
          </a:r>
          <a:endParaRPr lang="es-ES" sz="1400" b="1" dirty="0">
            <a:solidFill>
              <a:srgbClr val="931618"/>
            </a:solidFill>
          </a:endParaRPr>
        </a:p>
      </dgm:t>
    </dgm:pt>
    <dgm:pt modelId="{9765EC5E-4832-419D-8023-5D3896D3AC70}" type="parTrans" cxnId="{23F92CA0-7653-4E78-BAAC-4BE5E862970C}">
      <dgm:prSet/>
      <dgm:spPr/>
      <dgm:t>
        <a:bodyPr/>
        <a:lstStyle/>
        <a:p>
          <a:endParaRPr lang="es-ES"/>
        </a:p>
      </dgm:t>
    </dgm:pt>
    <dgm:pt modelId="{6E96577E-EE10-4761-A769-A64691C27064}" type="sibTrans" cxnId="{23F92CA0-7653-4E78-BAAC-4BE5E862970C}">
      <dgm:prSet/>
      <dgm:spPr/>
      <dgm:t>
        <a:bodyPr/>
        <a:lstStyle/>
        <a:p>
          <a:endParaRPr lang="es-ES"/>
        </a:p>
      </dgm:t>
    </dgm:pt>
    <dgm:pt modelId="{7D5D6C8A-4DC5-4F25-B689-357A382898CD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931618"/>
              </a:solidFill>
            </a:rPr>
            <a:t>POSIBILIDAD DE ESCOGER LUGAR DE INSPECCIÓN</a:t>
          </a:r>
          <a:endParaRPr lang="es-ES" sz="1400" b="1" dirty="0">
            <a:solidFill>
              <a:srgbClr val="931618"/>
            </a:solidFill>
          </a:endParaRPr>
        </a:p>
      </dgm:t>
    </dgm:pt>
    <dgm:pt modelId="{15C2488D-8423-4AA7-81C8-3988662DC284}" type="parTrans" cxnId="{B58A24B8-58EB-4C26-99D4-04C49A31C709}">
      <dgm:prSet/>
      <dgm:spPr/>
    </dgm:pt>
    <dgm:pt modelId="{11683400-6D26-4279-953D-47437CF7E22E}" type="sibTrans" cxnId="{B58A24B8-58EB-4C26-99D4-04C49A31C709}">
      <dgm:prSet/>
      <dgm:spPr/>
    </dgm:pt>
    <dgm:pt modelId="{9CDB9F1C-BE53-4166-B0DA-3CFCDBD32C0A}" type="pres">
      <dgm:prSet presAssocID="{DEC18503-10DA-4ADE-8DAB-CD776B01438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BO"/>
        </a:p>
      </dgm:t>
    </dgm:pt>
    <dgm:pt modelId="{76130999-FD28-475C-AC08-1DD71FF9052A}" type="pres">
      <dgm:prSet presAssocID="{DEC18503-10DA-4ADE-8DAB-CD776B01438C}" presName="pyramid" presStyleLbl="node1" presStyleIdx="0" presStyleCnt="1"/>
      <dgm:spPr/>
    </dgm:pt>
    <dgm:pt modelId="{38904F6A-1E4C-437F-BF4D-E32543DED9B3}" type="pres">
      <dgm:prSet presAssocID="{DEC18503-10DA-4ADE-8DAB-CD776B01438C}" presName="theList" presStyleCnt="0"/>
      <dgm:spPr/>
    </dgm:pt>
    <dgm:pt modelId="{C1B18B76-0223-4388-A98E-7C3A672C26AE}" type="pres">
      <dgm:prSet presAssocID="{6A1E42F2-F72B-41EA-B105-F4209DEEC337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4FEE1A5-29EC-426B-8609-F5FE8440A1A5}" type="pres">
      <dgm:prSet presAssocID="{6A1E42F2-F72B-41EA-B105-F4209DEEC337}" presName="aSpace" presStyleCnt="0"/>
      <dgm:spPr/>
    </dgm:pt>
    <dgm:pt modelId="{E1D283D4-8939-4577-9DFF-B6C785507B9E}" type="pres">
      <dgm:prSet presAssocID="{26F0C86F-FD0C-4628-AB01-91029013FC4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263D74-2847-48D2-88B8-7BAC096672D7}" type="pres">
      <dgm:prSet presAssocID="{26F0C86F-FD0C-4628-AB01-91029013FC41}" presName="aSpace" presStyleCnt="0"/>
      <dgm:spPr/>
    </dgm:pt>
    <dgm:pt modelId="{E3C0EF2D-B158-485D-BEA6-1C06BE0AC514}" type="pres">
      <dgm:prSet presAssocID="{7D5D6C8A-4DC5-4F25-B689-357A382898C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AB2022D-73C0-440A-BBB8-DB1BF2E10CE8}" type="pres">
      <dgm:prSet presAssocID="{7D5D6C8A-4DC5-4F25-B689-357A382898CD}" presName="aSpace" presStyleCnt="0"/>
      <dgm:spPr/>
    </dgm:pt>
    <dgm:pt modelId="{7B8E793F-081A-46B8-B5D2-9E4060B55004}" type="pres">
      <dgm:prSet presAssocID="{7CAB0CCE-B1D7-4C78-BE9B-455F7483B1D9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DD597-E449-40C7-810C-491E4CB9491F}" type="pres">
      <dgm:prSet presAssocID="{7CAB0CCE-B1D7-4C78-BE9B-455F7483B1D9}" presName="aSpace" presStyleCnt="0"/>
      <dgm:spPr/>
    </dgm:pt>
    <dgm:pt modelId="{5F07A1BC-BB90-4335-B9B1-51A94640D080}" type="pres">
      <dgm:prSet presAssocID="{D28F9A8E-FBE2-4302-998B-D643C4E56B6B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8644C2A-3137-4847-95A5-F7ABA795D8E7}" type="pres">
      <dgm:prSet presAssocID="{D28F9A8E-FBE2-4302-998B-D643C4E56B6B}" presName="aSpace" presStyleCnt="0"/>
      <dgm:spPr/>
    </dgm:pt>
    <dgm:pt modelId="{892ABE46-2EB6-435A-BF7C-CE1BA4A2079C}" type="pres">
      <dgm:prSet presAssocID="{5C88A391-AF11-41FC-B54B-8A84A953AB98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FEC26-A853-421F-974F-B2743C3F2F69}" type="pres">
      <dgm:prSet presAssocID="{5C88A391-AF11-41FC-B54B-8A84A953AB98}" presName="aSpace" presStyleCnt="0"/>
      <dgm:spPr/>
    </dgm:pt>
  </dgm:ptLst>
  <dgm:cxnLst>
    <dgm:cxn modelId="{2F62C07D-64D8-418D-A00E-C766AE35B11E}" type="presOf" srcId="{DEC18503-10DA-4ADE-8DAB-CD776B01438C}" destId="{9CDB9F1C-BE53-4166-B0DA-3CFCDBD32C0A}" srcOrd="0" destOrd="0" presId="urn:microsoft.com/office/officeart/2005/8/layout/pyramid2"/>
    <dgm:cxn modelId="{56A2E331-11F0-4DEB-B3D0-EA21E6EEFF85}" type="presOf" srcId="{7D5D6C8A-4DC5-4F25-B689-357A382898CD}" destId="{E3C0EF2D-B158-485D-BEA6-1C06BE0AC514}" srcOrd="0" destOrd="0" presId="urn:microsoft.com/office/officeart/2005/8/layout/pyramid2"/>
    <dgm:cxn modelId="{53604713-4817-408A-BC2C-F3C1B569B7CD}" type="presOf" srcId="{6A1E42F2-F72B-41EA-B105-F4209DEEC337}" destId="{C1B18B76-0223-4388-A98E-7C3A672C26AE}" srcOrd="0" destOrd="0" presId="urn:microsoft.com/office/officeart/2005/8/layout/pyramid2"/>
    <dgm:cxn modelId="{69A81959-E0E0-4641-BAD3-8BD6CDC4FFD8}" type="presOf" srcId="{26F0C86F-FD0C-4628-AB01-91029013FC41}" destId="{E1D283D4-8939-4577-9DFF-B6C785507B9E}" srcOrd="0" destOrd="0" presId="urn:microsoft.com/office/officeart/2005/8/layout/pyramid2"/>
    <dgm:cxn modelId="{E458483D-2881-4B3D-937D-E2187DE377EB}" type="presOf" srcId="{D28F9A8E-FBE2-4302-998B-D643C4E56B6B}" destId="{5F07A1BC-BB90-4335-B9B1-51A94640D080}" srcOrd="0" destOrd="0" presId="urn:microsoft.com/office/officeart/2005/8/layout/pyramid2"/>
    <dgm:cxn modelId="{4C858551-A080-46A1-9943-620AB138EC7E}" srcId="{DEC18503-10DA-4ADE-8DAB-CD776B01438C}" destId="{7CAB0CCE-B1D7-4C78-BE9B-455F7483B1D9}" srcOrd="3" destOrd="0" parTransId="{6CFF12DA-0468-4426-AAA0-70EC60B64FDA}" sibTransId="{F892EFA3-2DA5-4FD6-962B-1FFF7A5D6001}"/>
    <dgm:cxn modelId="{B58A24B8-58EB-4C26-99D4-04C49A31C709}" srcId="{DEC18503-10DA-4ADE-8DAB-CD776B01438C}" destId="{7D5D6C8A-4DC5-4F25-B689-357A382898CD}" srcOrd="2" destOrd="0" parTransId="{15C2488D-8423-4AA7-81C8-3988662DC284}" sibTransId="{11683400-6D26-4279-953D-47437CF7E22E}"/>
    <dgm:cxn modelId="{23F92CA0-7653-4E78-BAAC-4BE5E862970C}" srcId="{DEC18503-10DA-4ADE-8DAB-CD776B01438C}" destId="{5C88A391-AF11-41FC-B54B-8A84A953AB98}" srcOrd="5" destOrd="0" parTransId="{9765EC5E-4832-419D-8023-5D3896D3AC70}" sibTransId="{6E96577E-EE10-4761-A769-A64691C27064}"/>
    <dgm:cxn modelId="{EE7D3FB5-4C0C-4528-9517-D7140693E8EE}" type="presOf" srcId="{5C88A391-AF11-41FC-B54B-8A84A953AB98}" destId="{892ABE46-2EB6-435A-BF7C-CE1BA4A2079C}" srcOrd="0" destOrd="0" presId="urn:microsoft.com/office/officeart/2005/8/layout/pyramid2"/>
    <dgm:cxn modelId="{21DC09AC-412D-4853-B089-D00B4308DBF4}" type="presOf" srcId="{7CAB0CCE-B1D7-4C78-BE9B-455F7483B1D9}" destId="{7B8E793F-081A-46B8-B5D2-9E4060B55004}" srcOrd="0" destOrd="0" presId="urn:microsoft.com/office/officeart/2005/8/layout/pyramid2"/>
    <dgm:cxn modelId="{8BF24725-655F-46CF-B936-B2949C927447}" srcId="{DEC18503-10DA-4ADE-8DAB-CD776B01438C}" destId="{D28F9A8E-FBE2-4302-998B-D643C4E56B6B}" srcOrd="4" destOrd="0" parTransId="{D71863E8-2267-4736-A450-1B84F6031059}" sibTransId="{2463D974-7BD3-47D5-8514-4EFD11A6501A}"/>
    <dgm:cxn modelId="{4F4F309F-30B0-4BF7-9BAE-2480EDA51F30}" srcId="{DEC18503-10DA-4ADE-8DAB-CD776B01438C}" destId="{26F0C86F-FD0C-4628-AB01-91029013FC41}" srcOrd="1" destOrd="0" parTransId="{9360EF37-7F04-43DC-A376-65EDB47C8BE8}" sibTransId="{026B2E29-61B4-40BD-8BA0-BB0542F1EF4D}"/>
    <dgm:cxn modelId="{8775E261-B6AC-4ADB-8B4F-11CAA3B38B3D}" srcId="{DEC18503-10DA-4ADE-8DAB-CD776B01438C}" destId="{6A1E42F2-F72B-41EA-B105-F4209DEEC337}" srcOrd="0" destOrd="0" parTransId="{C3D35F97-F3A0-4A08-AEF8-7BD76E67EBE3}" sibTransId="{6D7796D0-FD9B-468A-B31D-CA6B48C64CB1}"/>
    <dgm:cxn modelId="{9762D207-E334-40AF-ACBF-346EA510B10C}" type="presParOf" srcId="{9CDB9F1C-BE53-4166-B0DA-3CFCDBD32C0A}" destId="{76130999-FD28-475C-AC08-1DD71FF9052A}" srcOrd="0" destOrd="0" presId="urn:microsoft.com/office/officeart/2005/8/layout/pyramid2"/>
    <dgm:cxn modelId="{B907562C-A922-4D87-B041-6C27074E2455}" type="presParOf" srcId="{9CDB9F1C-BE53-4166-B0DA-3CFCDBD32C0A}" destId="{38904F6A-1E4C-437F-BF4D-E32543DED9B3}" srcOrd="1" destOrd="0" presId="urn:microsoft.com/office/officeart/2005/8/layout/pyramid2"/>
    <dgm:cxn modelId="{30EF6294-A95F-45B5-A3AC-04FDCA72205C}" type="presParOf" srcId="{38904F6A-1E4C-437F-BF4D-E32543DED9B3}" destId="{C1B18B76-0223-4388-A98E-7C3A672C26AE}" srcOrd="0" destOrd="0" presId="urn:microsoft.com/office/officeart/2005/8/layout/pyramid2"/>
    <dgm:cxn modelId="{3A08875A-BCDF-457F-A7CD-F0F3F407ABF9}" type="presParOf" srcId="{38904F6A-1E4C-437F-BF4D-E32543DED9B3}" destId="{54FEE1A5-29EC-426B-8609-F5FE8440A1A5}" srcOrd="1" destOrd="0" presId="urn:microsoft.com/office/officeart/2005/8/layout/pyramid2"/>
    <dgm:cxn modelId="{5EEAAC19-57EC-44BA-B73A-F4DF0ADDB17C}" type="presParOf" srcId="{38904F6A-1E4C-437F-BF4D-E32543DED9B3}" destId="{E1D283D4-8939-4577-9DFF-B6C785507B9E}" srcOrd="2" destOrd="0" presId="urn:microsoft.com/office/officeart/2005/8/layout/pyramid2"/>
    <dgm:cxn modelId="{6EF1C986-0509-49AF-9F85-EB06BE1A3342}" type="presParOf" srcId="{38904F6A-1E4C-437F-BF4D-E32543DED9B3}" destId="{0E263D74-2847-48D2-88B8-7BAC096672D7}" srcOrd="3" destOrd="0" presId="urn:microsoft.com/office/officeart/2005/8/layout/pyramid2"/>
    <dgm:cxn modelId="{0BC5F46F-7322-4FC4-93C0-693A9A72DC88}" type="presParOf" srcId="{38904F6A-1E4C-437F-BF4D-E32543DED9B3}" destId="{E3C0EF2D-B158-485D-BEA6-1C06BE0AC514}" srcOrd="4" destOrd="0" presId="urn:microsoft.com/office/officeart/2005/8/layout/pyramid2"/>
    <dgm:cxn modelId="{E8A44D22-381D-433F-9428-C6EF53B81AF3}" type="presParOf" srcId="{38904F6A-1E4C-437F-BF4D-E32543DED9B3}" destId="{CAB2022D-73C0-440A-BBB8-DB1BF2E10CE8}" srcOrd="5" destOrd="0" presId="urn:microsoft.com/office/officeart/2005/8/layout/pyramid2"/>
    <dgm:cxn modelId="{500F7FC7-1C6E-4F41-A439-FFC962AC1837}" type="presParOf" srcId="{38904F6A-1E4C-437F-BF4D-E32543DED9B3}" destId="{7B8E793F-081A-46B8-B5D2-9E4060B55004}" srcOrd="6" destOrd="0" presId="urn:microsoft.com/office/officeart/2005/8/layout/pyramid2"/>
    <dgm:cxn modelId="{7A863766-4073-44D2-AB3C-42C10428FC34}" type="presParOf" srcId="{38904F6A-1E4C-437F-BF4D-E32543DED9B3}" destId="{428DD597-E449-40C7-810C-491E4CB9491F}" srcOrd="7" destOrd="0" presId="urn:microsoft.com/office/officeart/2005/8/layout/pyramid2"/>
    <dgm:cxn modelId="{5F80C89B-D56C-45B7-B7D6-1D9961DB7819}" type="presParOf" srcId="{38904F6A-1E4C-437F-BF4D-E32543DED9B3}" destId="{5F07A1BC-BB90-4335-B9B1-51A94640D080}" srcOrd="8" destOrd="0" presId="urn:microsoft.com/office/officeart/2005/8/layout/pyramid2"/>
    <dgm:cxn modelId="{59AD738E-CCA3-4B7F-AB8D-AFD87A0137A7}" type="presParOf" srcId="{38904F6A-1E4C-437F-BF4D-E32543DED9B3}" destId="{28644C2A-3137-4847-95A5-F7ABA795D8E7}" srcOrd="9" destOrd="0" presId="urn:microsoft.com/office/officeart/2005/8/layout/pyramid2"/>
    <dgm:cxn modelId="{CBC1EC15-D148-4837-AA11-467E1F28719F}" type="presParOf" srcId="{38904F6A-1E4C-437F-BF4D-E32543DED9B3}" destId="{892ABE46-2EB6-435A-BF7C-CE1BA4A2079C}" srcOrd="10" destOrd="0" presId="urn:microsoft.com/office/officeart/2005/8/layout/pyramid2"/>
    <dgm:cxn modelId="{7EAF1FCC-459F-4318-951C-D7367C218EE4}" type="presParOf" srcId="{38904F6A-1E4C-437F-BF4D-E32543DED9B3}" destId="{BB1FEC26-A853-421F-974F-B2743C3F2F6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4D68719-3621-47A7-8380-0B0D4FBD134D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DDD2E825-7253-4E76-9F6B-D0982C9A3E0F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Comisión 11/9 Norma 2007</a:t>
          </a:r>
          <a:endParaRPr lang="es-BO" b="1" dirty="0">
            <a:solidFill>
              <a:srgbClr val="002060"/>
            </a:solidFill>
          </a:endParaRPr>
        </a:p>
      </dgm:t>
    </dgm:pt>
    <dgm:pt modelId="{C775AAB3-0CE7-41B3-8BD7-D149713DA61B}" type="parTrans" cxnId="{030740A0-B187-46B6-8200-7AF5AA68BD53}">
      <dgm:prSet/>
      <dgm:spPr/>
      <dgm:t>
        <a:bodyPr/>
        <a:lstStyle/>
        <a:p>
          <a:endParaRPr lang="es-BO"/>
        </a:p>
      </dgm:t>
    </dgm:pt>
    <dgm:pt modelId="{72C8BD31-FA1B-4B97-B0C4-3FC81F67EDDB}" type="sibTrans" cxnId="{030740A0-B187-46B6-8200-7AF5AA68BD53}">
      <dgm:prSet/>
      <dgm:spPr/>
      <dgm:t>
        <a:bodyPr/>
        <a:lstStyle/>
        <a:p>
          <a:endParaRPr lang="es-BO"/>
        </a:p>
      </dgm:t>
    </dgm:pt>
    <dgm:pt modelId="{92478F25-54E8-4A0F-9617-DC4C83785A31}">
      <dgm:prSet custT="1"/>
      <dgm:spPr/>
      <dgm:t>
        <a:bodyPr/>
        <a:lstStyle/>
        <a:p>
          <a:pPr rtl="0"/>
          <a:r>
            <a:rPr lang="es-ES" sz="1800" b="1" dirty="0" smtClean="0"/>
            <a:t>Revisión en el lugar de origen </a:t>
          </a:r>
          <a:endParaRPr lang="es-BO" sz="1800" b="1" dirty="0"/>
        </a:p>
      </dgm:t>
    </dgm:pt>
    <dgm:pt modelId="{AC99FCD9-6484-424F-AF31-F2F0D77AB0DE}" type="parTrans" cxnId="{DDB23BDA-77F2-422C-A8B3-CD42B75F7608}">
      <dgm:prSet/>
      <dgm:spPr/>
      <dgm:t>
        <a:bodyPr/>
        <a:lstStyle/>
        <a:p>
          <a:endParaRPr lang="es-BO"/>
        </a:p>
      </dgm:t>
    </dgm:pt>
    <dgm:pt modelId="{9249360C-993A-4827-BDC2-3627C5BE474D}" type="sibTrans" cxnId="{DDB23BDA-77F2-422C-A8B3-CD42B75F7608}">
      <dgm:prSet/>
      <dgm:spPr/>
      <dgm:t>
        <a:bodyPr/>
        <a:lstStyle/>
        <a:p>
          <a:endParaRPr lang="es-BO"/>
        </a:p>
      </dgm:t>
    </dgm:pt>
    <dgm:pt modelId="{5162B91C-7F3D-4542-9231-69704AC469BA}">
      <dgm:prSet custT="1"/>
      <dgm:spPr/>
      <dgm:t>
        <a:bodyPr/>
        <a:lstStyle/>
        <a:p>
          <a:r>
            <a:rPr lang="es-ES" sz="1800" b="1" dirty="0" smtClean="0"/>
            <a:t>Protección de carga con precintos de alta seguridad</a:t>
          </a:r>
          <a:endParaRPr lang="es-ES" sz="1800" b="1" dirty="0"/>
        </a:p>
      </dgm:t>
    </dgm:pt>
    <dgm:pt modelId="{81D6FF13-00E4-4399-B071-49DCC62FE653}" type="parTrans" cxnId="{FFC9466B-290E-468C-8C78-18F4BB168ADD}">
      <dgm:prSet/>
      <dgm:spPr/>
      <dgm:t>
        <a:bodyPr/>
        <a:lstStyle/>
        <a:p>
          <a:endParaRPr lang="es-BO"/>
        </a:p>
      </dgm:t>
    </dgm:pt>
    <dgm:pt modelId="{B5F5D0FD-CEF2-44E8-9F08-48ED5BCC6CCF}" type="sibTrans" cxnId="{FFC9466B-290E-468C-8C78-18F4BB168ADD}">
      <dgm:prSet/>
      <dgm:spPr/>
      <dgm:t>
        <a:bodyPr/>
        <a:lstStyle/>
        <a:p>
          <a:endParaRPr lang="es-BO"/>
        </a:p>
      </dgm:t>
    </dgm:pt>
    <dgm:pt modelId="{4351131E-2B3E-40B8-A7BF-FA671D18927C}">
      <dgm:prSet/>
      <dgm:spPr/>
      <dgm:t>
        <a:bodyPr/>
        <a:lstStyle/>
        <a:p>
          <a:r>
            <a:rPr lang="es-ES" b="1" dirty="0" smtClean="0"/>
            <a:t>PROGRAMAS</a:t>
          </a:r>
          <a:endParaRPr lang="es-ES" b="1" dirty="0"/>
        </a:p>
      </dgm:t>
    </dgm:pt>
    <dgm:pt modelId="{F75638CC-B508-4E54-A51C-0E19F833191C}" type="parTrans" cxnId="{D039BE18-3CFE-44AA-AF6B-468EB40D20A3}">
      <dgm:prSet/>
      <dgm:spPr/>
      <dgm:t>
        <a:bodyPr/>
        <a:lstStyle/>
        <a:p>
          <a:endParaRPr lang="es-BO"/>
        </a:p>
      </dgm:t>
    </dgm:pt>
    <dgm:pt modelId="{0612B9F7-0F3D-42E0-96E5-D2D5EC98FE71}" type="sibTrans" cxnId="{D039BE18-3CFE-44AA-AF6B-468EB40D20A3}">
      <dgm:prSet/>
      <dgm:spPr/>
      <dgm:t>
        <a:bodyPr/>
        <a:lstStyle/>
        <a:p>
          <a:endParaRPr lang="es-BO"/>
        </a:p>
      </dgm:t>
    </dgm:pt>
    <dgm:pt modelId="{FBA59060-4DB1-426E-AB6B-AF1A29CA7A1C}">
      <dgm:prSet/>
      <dgm:spPr/>
      <dgm:t>
        <a:bodyPr/>
        <a:lstStyle/>
        <a:p>
          <a:r>
            <a:rPr lang="es-BO" b="1" dirty="0" smtClean="0"/>
            <a:t>Adecuado historial de cumplimiento</a:t>
          </a:r>
          <a:endParaRPr lang="es-ES" b="1" dirty="0"/>
        </a:p>
      </dgm:t>
    </dgm:pt>
    <dgm:pt modelId="{1B66E497-108C-4488-950B-24BB6A7E2C31}" type="parTrans" cxnId="{721B3426-FACD-443B-BA61-E79C320DAAFE}">
      <dgm:prSet/>
      <dgm:spPr/>
      <dgm:t>
        <a:bodyPr/>
        <a:lstStyle/>
        <a:p>
          <a:endParaRPr lang="es-BO"/>
        </a:p>
      </dgm:t>
    </dgm:pt>
    <dgm:pt modelId="{F07C508A-A851-46E2-9676-F584A5A2D3ED}" type="sibTrans" cxnId="{721B3426-FACD-443B-BA61-E79C320DAAFE}">
      <dgm:prSet/>
      <dgm:spPr/>
      <dgm:t>
        <a:bodyPr/>
        <a:lstStyle/>
        <a:p>
          <a:endParaRPr lang="es-BO"/>
        </a:p>
      </dgm:t>
    </dgm:pt>
    <dgm:pt modelId="{16B4E42C-2A6B-4E63-AE68-A28C024B078C}">
      <dgm:prSet custT="1"/>
      <dgm:spPr/>
      <dgm:t>
        <a:bodyPr/>
        <a:lstStyle/>
        <a:p>
          <a:r>
            <a:rPr lang="es-ES" sz="2000" b="1" dirty="0" smtClean="0"/>
            <a:t>CSI</a:t>
          </a:r>
          <a:endParaRPr lang="es-ES" sz="2000" b="1" dirty="0"/>
        </a:p>
      </dgm:t>
    </dgm:pt>
    <dgm:pt modelId="{1BE09CA8-FF36-4606-9ECD-A067F43D84A3}" type="parTrans" cxnId="{EC4A7887-264F-4225-A463-92980B2251E4}">
      <dgm:prSet/>
      <dgm:spPr/>
      <dgm:t>
        <a:bodyPr/>
        <a:lstStyle/>
        <a:p>
          <a:endParaRPr lang="es-BO"/>
        </a:p>
      </dgm:t>
    </dgm:pt>
    <dgm:pt modelId="{15318633-A60B-4503-A8D5-507C9EAE65A4}" type="sibTrans" cxnId="{EC4A7887-264F-4225-A463-92980B2251E4}">
      <dgm:prSet/>
      <dgm:spPr/>
      <dgm:t>
        <a:bodyPr/>
        <a:lstStyle/>
        <a:p>
          <a:endParaRPr lang="es-BO"/>
        </a:p>
      </dgm:t>
    </dgm:pt>
    <dgm:pt modelId="{C52DB1F6-AFBA-4D8F-8E6D-92345C5ED0AE}">
      <dgm:prSet custT="1"/>
      <dgm:spPr/>
      <dgm:t>
        <a:bodyPr/>
        <a:lstStyle/>
        <a:p>
          <a:r>
            <a:rPr lang="es-ES" sz="2000" b="1" dirty="0" smtClean="0"/>
            <a:t>BTA</a:t>
          </a:r>
          <a:endParaRPr lang="en-US" sz="2000" b="1" dirty="0"/>
        </a:p>
      </dgm:t>
    </dgm:pt>
    <dgm:pt modelId="{007CDF77-936C-40A6-B156-1371DA70B9E9}" type="parTrans" cxnId="{0EB13709-BA31-4893-A2C5-1F85C504C3BD}">
      <dgm:prSet/>
      <dgm:spPr/>
      <dgm:t>
        <a:bodyPr/>
        <a:lstStyle/>
        <a:p>
          <a:endParaRPr lang="es-BO"/>
        </a:p>
      </dgm:t>
    </dgm:pt>
    <dgm:pt modelId="{8CBD67E7-468E-4A7B-9669-F6EA99CFC49A}" type="sibTrans" cxnId="{0EB13709-BA31-4893-A2C5-1F85C504C3BD}">
      <dgm:prSet/>
      <dgm:spPr/>
      <dgm:t>
        <a:bodyPr/>
        <a:lstStyle/>
        <a:p>
          <a:endParaRPr lang="es-BO"/>
        </a:p>
      </dgm:t>
    </dgm:pt>
    <dgm:pt modelId="{BE144454-2FC2-48CE-AFB9-AD9E0A18A3D5}">
      <dgm:prSet custT="1"/>
      <dgm:spPr/>
      <dgm:t>
        <a:bodyPr/>
        <a:lstStyle/>
        <a:p>
          <a:r>
            <a:rPr lang="en-US" sz="2000" b="1" dirty="0" smtClean="0"/>
            <a:t>MTSA</a:t>
          </a:r>
          <a:endParaRPr lang="es-ES" sz="2000" b="1" dirty="0"/>
        </a:p>
      </dgm:t>
    </dgm:pt>
    <dgm:pt modelId="{9C522D58-20FE-4CB4-8BE2-0FA166FEA54E}" type="parTrans" cxnId="{B8065320-95F8-422E-A338-DB1CD52A9467}">
      <dgm:prSet/>
      <dgm:spPr/>
      <dgm:t>
        <a:bodyPr/>
        <a:lstStyle/>
        <a:p>
          <a:endParaRPr lang="es-BO"/>
        </a:p>
      </dgm:t>
    </dgm:pt>
    <dgm:pt modelId="{B5A78473-11AB-41EF-975F-40EF485A5543}" type="sibTrans" cxnId="{B8065320-95F8-422E-A338-DB1CD52A9467}">
      <dgm:prSet/>
      <dgm:spPr/>
      <dgm:t>
        <a:bodyPr/>
        <a:lstStyle/>
        <a:p>
          <a:endParaRPr lang="es-BO"/>
        </a:p>
      </dgm:t>
    </dgm:pt>
    <dgm:pt modelId="{35847B65-73A9-4410-B1F7-BFD4F668C6CA}">
      <dgm:prSet custT="1"/>
      <dgm:spPr/>
      <dgm:t>
        <a:bodyPr/>
        <a:lstStyle/>
        <a:p>
          <a:r>
            <a:rPr lang="es-ES" sz="2000" b="1" smtClean="0"/>
            <a:t>C-TPAT </a:t>
          </a:r>
          <a:endParaRPr lang="es-ES" sz="2000" b="1" dirty="0"/>
        </a:p>
      </dgm:t>
    </dgm:pt>
    <dgm:pt modelId="{555BEABF-B0F7-44D0-A893-A3989867CC6E}" type="parTrans" cxnId="{25F3CB9F-7B5E-41DA-95E7-D79F7224C55E}">
      <dgm:prSet/>
      <dgm:spPr/>
      <dgm:t>
        <a:bodyPr/>
        <a:lstStyle/>
        <a:p>
          <a:endParaRPr lang="es-BO"/>
        </a:p>
      </dgm:t>
    </dgm:pt>
    <dgm:pt modelId="{6AB03386-1D82-4E5E-9908-35A2F90ACE16}" type="sibTrans" cxnId="{25F3CB9F-7B5E-41DA-95E7-D79F7224C55E}">
      <dgm:prSet/>
      <dgm:spPr/>
      <dgm:t>
        <a:bodyPr/>
        <a:lstStyle/>
        <a:p>
          <a:endParaRPr lang="es-BO"/>
        </a:p>
      </dgm:t>
    </dgm:pt>
    <dgm:pt modelId="{C35DD491-5161-4C9F-B1A9-996232874DC8}">
      <dgm:prSet/>
      <dgm:spPr/>
      <dgm:t>
        <a:bodyPr/>
        <a:lstStyle/>
        <a:p>
          <a:r>
            <a:rPr lang="es-BO" b="1" dirty="0" smtClean="0">
              <a:cs typeface="+mn-cs"/>
            </a:rPr>
            <a:t>REQUISITOS </a:t>
          </a:r>
          <a:endParaRPr lang="es-ES" b="1" dirty="0"/>
        </a:p>
      </dgm:t>
    </dgm:pt>
    <dgm:pt modelId="{510FC4D0-37A3-4C29-B44E-C76FF744CCA8}" type="parTrans" cxnId="{41182194-3E8A-435F-9F53-1D70BEF94EF2}">
      <dgm:prSet/>
      <dgm:spPr/>
      <dgm:t>
        <a:bodyPr/>
        <a:lstStyle/>
        <a:p>
          <a:endParaRPr lang="es-BO"/>
        </a:p>
      </dgm:t>
    </dgm:pt>
    <dgm:pt modelId="{7F737468-4C1E-4B14-8F7A-735CD3DD2838}" type="sibTrans" cxnId="{41182194-3E8A-435F-9F53-1D70BEF94EF2}">
      <dgm:prSet/>
      <dgm:spPr/>
      <dgm:t>
        <a:bodyPr/>
        <a:lstStyle/>
        <a:p>
          <a:endParaRPr lang="es-BO"/>
        </a:p>
      </dgm:t>
    </dgm:pt>
    <dgm:pt modelId="{790B5FE5-DCE1-411B-8134-78D660B5822F}">
      <dgm:prSet/>
      <dgm:spPr/>
      <dgm:t>
        <a:bodyPr/>
        <a:lstStyle/>
        <a:p>
          <a:r>
            <a:rPr lang="es-ES" b="1" dirty="0" smtClean="0"/>
            <a:t>Uso de sistemas electrónicos para procedimientos de seguridad</a:t>
          </a:r>
          <a:endParaRPr lang="es-ES" b="1" dirty="0"/>
        </a:p>
      </dgm:t>
    </dgm:pt>
    <dgm:pt modelId="{D03399B6-6998-446F-ADE5-3B7D39A1A11E}" type="parTrans" cxnId="{8F3FD200-135C-4EF8-9BB1-FFBE5B578AAA}">
      <dgm:prSet/>
      <dgm:spPr/>
      <dgm:t>
        <a:bodyPr/>
        <a:lstStyle/>
        <a:p>
          <a:endParaRPr lang="es-BO"/>
        </a:p>
      </dgm:t>
    </dgm:pt>
    <dgm:pt modelId="{5AFD320D-D022-45EB-907E-B3430FF8DB69}" type="sibTrans" cxnId="{8F3FD200-135C-4EF8-9BB1-FFBE5B578AAA}">
      <dgm:prSet/>
      <dgm:spPr/>
      <dgm:t>
        <a:bodyPr/>
        <a:lstStyle/>
        <a:p>
          <a:endParaRPr lang="es-BO"/>
        </a:p>
      </dgm:t>
    </dgm:pt>
    <dgm:pt modelId="{FCF276E1-4A02-455D-B6A8-DD4A81AC4E4E}">
      <dgm:prSet/>
      <dgm:spPr/>
      <dgm:t>
        <a:bodyPr/>
        <a:lstStyle/>
        <a:p>
          <a:r>
            <a:rPr lang="es-ES" b="1" dirty="0" smtClean="0"/>
            <a:t>Auditoria Interna</a:t>
          </a:r>
          <a:endParaRPr lang="es-ES" b="1" dirty="0"/>
        </a:p>
      </dgm:t>
    </dgm:pt>
    <dgm:pt modelId="{EE13CB0F-5E95-4E44-A595-E38894CAE482}" type="parTrans" cxnId="{DC06545C-A67F-4CE4-8BF5-B6E871C444A0}">
      <dgm:prSet/>
      <dgm:spPr/>
      <dgm:t>
        <a:bodyPr/>
        <a:lstStyle/>
        <a:p>
          <a:endParaRPr lang="es-BO"/>
        </a:p>
      </dgm:t>
    </dgm:pt>
    <dgm:pt modelId="{8EF826D0-2885-4AA0-959C-5015633544BD}" type="sibTrans" cxnId="{DC06545C-A67F-4CE4-8BF5-B6E871C444A0}">
      <dgm:prSet/>
      <dgm:spPr/>
      <dgm:t>
        <a:bodyPr/>
        <a:lstStyle/>
        <a:p>
          <a:endParaRPr lang="es-BO"/>
        </a:p>
      </dgm:t>
    </dgm:pt>
    <dgm:pt modelId="{21FE4A82-2A0E-4224-811B-1FB1B3B60151}">
      <dgm:prSet/>
      <dgm:spPr/>
      <dgm:t>
        <a:bodyPr/>
        <a:lstStyle/>
        <a:p>
          <a:r>
            <a:rPr lang="es-ES" b="1" dirty="0" smtClean="0"/>
            <a:t>Comunicación con las aduanas</a:t>
          </a:r>
          <a:endParaRPr lang="es-ES" b="1" dirty="0"/>
        </a:p>
      </dgm:t>
    </dgm:pt>
    <dgm:pt modelId="{4D74BE27-EE4B-4BCA-AEA9-B04045EAF82B}" type="parTrans" cxnId="{9EC134E9-C982-4223-9A72-91394189560A}">
      <dgm:prSet/>
      <dgm:spPr/>
      <dgm:t>
        <a:bodyPr/>
        <a:lstStyle/>
        <a:p>
          <a:endParaRPr lang="es-BO"/>
        </a:p>
      </dgm:t>
    </dgm:pt>
    <dgm:pt modelId="{5F1D6264-AED2-424B-9D53-68E6CB2EF583}" type="sibTrans" cxnId="{9EC134E9-C982-4223-9A72-91394189560A}">
      <dgm:prSet/>
      <dgm:spPr/>
      <dgm:t>
        <a:bodyPr/>
        <a:lstStyle/>
        <a:p>
          <a:endParaRPr lang="es-BO"/>
        </a:p>
      </dgm:t>
    </dgm:pt>
    <dgm:pt modelId="{BE020675-B666-4B19-9BEC-36BADB592D39}" type="pres">
      <dgm:prSet presAssocID="{94D68719-3621-47A7-8380-0B0D4FBD13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212995-E8ED-4FDD-94E8-0F731A7DC5FB}" type="pres">
      <dgm:prSet presAssocID="{DDD2E825-7253-4E76-9F6B-D0982C9A3E0F}" presName="linNode" presStyleCnt="0"/>
      <dgm:spPr/>
    </dgm:pt>
    <dgm:pt modelId="{7F2A93EE-6113-4A0C-8F56-ED57E781D4AC}" type="pres">
      <dgm:prSet presAssocID="{DDD2E825-7253-4E76-9F6B-D0982C9A3E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FDCD2-D574-4C28-AD1F-F05508847346}" type="pres">
      <dgm:prSet presAssocID="{DDD2E825-7253-4E76-9F6B-D0982C9A3E0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A3CA269-641E-485D-9A3F-D720E545734E}" type="pres">
      <dgm:prSet presAssocID="{72C8BD31-FA1B-4B97-B0C4-3FC81F67EDDB}" presName="sp" presStyleCnt="0"/>
      <dgm:spPr/>
    </dgm:pt>
    <dgm:pt modelId="{F236AC61-09CD-46E1-9499-031A70B9F002}" type="pres">
      <dgm:prSet presAssocID="{4351131E-2B3E-40B8-A7BF-FA671D18927C}" presName="linNode" presStyleCnt="0"/>
      <dgm:spPr/>
    </dgm:pt>
    <dgm:pt modelId="{1D516280-C36A-4D71-A966-DE389DAFA06D}" type="pres">
      <dgm:prSet presAssocID="{4351131E-2B3E-40B8-A7BF-FA671D1892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84FE2B2-C193-47F9-9C9C-C86925093AAD}" type="pres">
      <dgm:prSet presAssocID="{4351131E-2B3E-40B8-A7BF-FA671D18927C}" presName="descendantText" presStyleLbl="alignAccFollowNode1" presStyleIdx="1" presStyleCnt="3" custScaleY="11336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B625CEC-3EB0-4356-839E-AFDD6067C927}" type="pres">
      <dgm:prSet presAssocID="{0612B9F7-0F3D-42E0-96E5-D2D5EC98FE71}" presName="sp" presStyleCnt="0"/>
      <dgm:spPr/>
    </dgm:pt>
    <dgm:pt modelId="{2CE34036-0891-439D-A7E2-6EA0C363B950}" type="pres">
      <dgm:prSet presAssocID="{C35DD491-5161-4C9F-B1A9-996232874DC8}" presName="linNode" presStyleCnt="0"/>
      <dgm:spPr/>
    </dgm:pt>
    <dgm:pt modelId="{97B4FE1B-7F2A-47EF-B449-4BBD1E81C749}" type="pres">
      <dgm:prSet presAssocID="{C35DD491-5161-4C9F-B1A9-996232874DC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ECCA3-E51A-40DF-A4F9-7472293A4F97}" type="pres">
      <dgm:prSet presAssocID="{C35DD491-5161-4C9F-B1A9-996232874DC8}" presName="descendantText" presStyleLbl="alignAccFollowNode1" presStyleIdx="2" presStyleCnt="3" custScaleY="125569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DDB23BDA-77F2-422C-A8B3-CD42B75F7608}" srcId="{DDD2E825-7253-4E76-9F6B-D0982C9A3E0F}" destId="{92478F25-54E8-4A0F-9617-DC4C83785A31}" srcOrd="0" destOrd="0" parTransId="{AC99FCD9-6484-424F-AF31-F2F0D77AB0DE}" sibTransId="{9249360C-993A-4827-BDC2-3627C5BE474D}"/>
    <dgm:cxn modelId="{D039BE18-3CFE-44AA-AF6B-468EB40D20A3}" srcId="{94D68719-3621-47A7-8380-0B0D4FBD134D}" destId="{4351131E-2B3E-40B8-A7BF-FA671D18927C}" srcOrd="1" destOrd="0" parTransId="{F75638CC-B508-4E54-A51C-0E19F833191C}" sibTransId="{0612B9F7-0F3D-42E0-96E5-D2D5EC98FE71}"/>
    <dgm:cxn modelId="{EC4A7887-264F-4225-A463-92980B2251E4}" srcId="{4351131E-2B3E-40B8-A7BF-FA671D18927C}" destId="{16B4E42C-2A6B-4E63-AE68-A28C024B078C}" srcOrd="1" destOrd="0" parTransId="{1BE09CA8-FF36-4606-9ECD-A067F43D84A3}" sibTransId="{15318633-A60B-4503-A8D5-507C9EAE65A4}"/>
    <dgm:cxn modelId="{DAD3D9E3-752A-47EE-AB38-8DFF158EDBB4}" type="presOf" srcId="{5162B91C-7F3D-4542-9231-69704AC469BA}" destId="{C61FDCD2-D574-4C28-AD1F-F05508847346}" srcOrd="0" destOrd="1" presId="urn:microsoft.com/office/officeart/2005/8/layout/vList5"/>
    <dgm:cxn modelId="{0CBFDF0C-6F8E-4382-8452-0D0A16A83FFD}" type="presOf" srcId="{4351131E-2B3E-40B8-A7BF-FA671D18927C}" destId="{1D516280-C36A-4D71-A966-DE389DAFA06D}" srcOrd="0" destOrd="0" presId="urn:microsoft.com/office/officeart/2005/8/layout/vList5"/>
    <dgm:cxn modelId="{DC06545C-A67F-4CE4-8BF5-B6E871C444A0}" srcId="{C35DD491-5161-4C9F-B1A9-996232874DC8}" destId="{FCF276E1-4A02-455D-B6A8-DD4A81AC4E4E}" srcOrd="2" destOrd="0" parTransId="{EE13CB0F-5E95-4E44-A595-E38894CAE482}" sibTransId="{8EF826D0-2885-4AA0-959C-5015633544BD}"/>
    <dgm:cxn modelId="{2CBA682D-0D95-452F-8A9A-9AACDF240CB6}" type="presOf" srcId="{C52DB1F6-AFBA-4D8F-8E6D-92345C5ED0AE}" destId="{284FE2B2-C193-47F9-9C9C-C86925093AAD}" srcOrd="0" destOrd="2" presId="urn:microsoft.com/office/officeart/2005/8/layout/vList5"/>
    <dgm:cxn modelId="{64BE9B80-BC49-4996-BAE1-4B841B6C88CC}" type="presOf" srcId="{BE144454-2FC2-48CE-AFB9-AD9E0A18A3D5}" destId="{284FE2B2-C193-47F9-9C9C-C86925093AAD}" srcOrd="0" destOrd="3" presId="urn:microsoft.com/office/officeart/2005/8/layout/vList5"/>
    <dgm:cxn modelId="{02CD27FB-7CB5-400C-80AB-A73D80A6C99C}" type="presOf" srcId="{92478F25-54E8-4A0F-9617-DC4C83785A31}" destId="{C61FDCD2-D574-4C28-AD1F-F05508847346}" srcOrd="0" destOrd="0" presId="urn:microsoft.com/office/officeart/2005/8/layout/vList5"/>
    <dgm:cxn modelId="{50CCC5BC-B059-4E18-847F-B9C664B821DD}" type="presOf" srcId="{C35DD491-5161-4C9F-B1A9-996232874DC8}" destId="{97B4FE1B-7F2A-47EF-B449-4BBD1E81C749}" srcOrd="0" destOrd="0" presId="urn:microsoft.com/office/officeart/2005/8/layout/vList5"/>
    <dgm:cxn modelId="{FFC9466B-290E-468C-8C78-18F4BB168ADD}" srcId="{DDD2E825-7253-4E76-9F6B-D0982C9A3E0F}" destId="{5162B91C-7F3D-4542-9231-69704AC469BA}" srcOrd="1" destOrd="0" parTransId="{81D6FF13-00E4-4399-B071-49DCC62FE653}" sibTransId="{B5F5D0FD-CEF2-44E8-9F08-48ED5BCC6CCF}"/>
    <dgm:cxn modelId="{B8065320-95F8-422E-A338-DB1CD52A9467}" srcId="{4351131E-2B3E-40B8-A7BF-FA671D18927C}" destId="{BE144454-2FC2-48CE-AFB9-AD9E0A18A3D5}" srcOrd="3" destOrd="0" parTransId="{9C522D58-20FE-4CB4-8BE2-0FA166FEA54E}" sibTransId="{B5A78473-11AB-41EF-975F-40EF485A5543}"/>
    <dgm:cxn modelId="{15C4711C-F713-4BD5-ADF2-5BA483AC030C}" type="presOf" srcId="{FBA59060-4DB1-426E-AB6B-AF1A29CA7A1C}" destId="{A37ECCA3-E51A-40DF-A4F9-7472293A4F97}" srcOrd="0" destOrd="0" presId="urn:microsoft.com/office/officeart/2005/8/layout/vList5"/>
    <dgm:cxn modelId="{6580B147-A509-438A-B6DF-F27B137348E4}" type="presOf" srcId="{790B5FE5-DCE1-411B-8134-78D660B5822F}" destId="{A37ECCA3-E51A-40DF-A4F9-7472293A4F97}" srcOrd="0" destOrd="1" presId="urn:microsoft.com/office/officeart/2005/8/layout/vList5"/>
    <dgm:cxn modelId="{25F3CB9F-7B5E-41DA-95E7-D79F7224C55E}" srcId="{4351131E-2B3E-40B8-A7BF-FA671D18927C}" destId="{35847B65-73A9-4410-B1F7-BFD4F668C6CA}" srcOrd="0" destOrd="0" parTransId="{555BEABF-B0F7-44D0-A893-A3989867CC6E}" sibTransId="{6AB03386-1D82-4E5E-9908-35A2F90ACE16}"/>
    <dgm:cxn modelId="{4A9763AE-A82D-4976-979A-34B9A79E267E}" type="presOf" srcId="{21FE4A82-2A0E-4224-811B-1FB1B3B60151}" destId="{A37ECCA3-E51A-40DF-A4F9-7472293A4F97}" srcOrd="0" destOrd="3" presId="urn:microsoft.com/office/officeart/2005/8/layout/vList5"/>
    <dgm:cxn modelId="{41182194-3E8A-435F-9F53-1D70BEF94EF2}" srcId="{94D68719-3621-47A7-8380-0B0D4FBD134D}" destId="{C35DD491-5161-4C9F-B1A9-996232874DC8}" srcOrd="2" destOrd="0" parTransId="{510FC4D0-37A3-4C29-B44E-C76FF744CCA8}" sibTransId="{7F737468-4C1E-4B14-8F7A-735CD3DD2838}"/>
    <dgm:cxn modelId="{8F3FD200-135C-4EF8-9BB1-FFBE5B578AAA}" srcId="{C35DD491-5161-4C9F-B1A9-996232874DC8}" destId="{790B5FE5-DCE1-411B-8134-78D660B5822F}" srcOrd="1" destOrd="0" parTransId="{D03399B6-6998-446F-ADE5-3B7D39A1A11E}" sibTransId="{5AFD320D-D022-45EB-907E-B3430FF8DB69}"/>
    <dgm:cxn modelId="{030740A0-B187-46B6-8200-7AF5AA68BD53}" srcId="{94D68719-3621-47A7-8380-0B0D4FBD134D}" destId="{DDD2E825-7253-4E76-9F6B-D0982C9A3E0F}" srcOrd="0" destOrd="0" parTransId="{C775AAB3-0CE7-41B3-8BD7-D149713DA61B}" sibTransId="{72C8BD31-FA1B-4B97-B0C4-3FC81F67EDDB}"/>
    <dgm:cxn modelId="{9EC134E9-C982-4223-9A72-91394189560A}" srcId="{C35DD491-5161-4C9F-B1A9-996232874DC8}" destId="{21FE4A82-2A0E-4224-811B-1FB1B3B60151}" srcOrd="3" destOrd="0" parTransId="{4D74BE27-EE4B-4BCA-AEA9-B04045EAF82B}" sibTransId="{5F1D6264-AED2-424B-9D53-68E6CB2EF583}"/>
    <dgm:cxn modelId="{1C492ABB-20EE-4412-B565-EBFE8FE5A164}" type="presOf" srcId="{35847B65-73A9-4410-B1F7-BFD4F668C6CA}" destId="{284FE2B2-C193-47F9-9C9C-C86925093AAD}" srcOrd="0" destOrd="0" presId="urn:microsoft.com/office/officeart/2005/8/layout/vList5"/>
    <dgm:cxn modelId="{0EB13709-BA31-4893-A2C5-1F85C504C3BD}" srcId="{4351131E-2B3E-40B8-A7BF-FA671D18927C}" destId="{C52DB1F6-AFBA-4D8F-8E6D-92345C5ED0AE}" srcOrd="2" destOrd="0" parTransId="{007CDF77-936C-40A6-B156-1371DA70B9E9}" sibTransId="{8CBD67E7-468E-4A7B-9669-F6EA99CFC49A}"/>
    <dgm:cxn modelId="{4823DA5A-089D-4210-BB16-694AD4F15249}" type="presOf" srcId="{DDD2E825-7253-4E76-9F6B-D0982C9A3E0F}" destId="{7F2A93EE-6113-4A0C-8F56-ED57E781D4AC}" srcOrd="0" destOrd="0" presId="urn:microsoft.com/office/officeart/2005/8/layout/vList5"/>
    <dgm:cxn modelId="{8E08F038-5BEA-4377-A68D-045FA0B8D681}" type="presOf" srcId="{16B4E42C-2A6B-4E63-AE68-A28C024B078C}" destId="{284FE2B2-C193-47F9-9C9C-C86925093AAD}" srcOrd="0" destOrd="1" presId="urn:microsoft.com/office/officeart/2005/8/layout/vList5"/>
    <dgm:cxn modelId="{D8555CEE-F559-449A-A567-5B54FFEAEEB2}" type="presOf" srcId="{FCF276E1-4A02-455D-B6A8-DD4A81AC4E4E}" destId="{A37ECCA3-E51A-40DF-A4F9-7472293A4F97}" srcOrd="0" destOrd="2" presId="urn:microsoft.com/office/officeart/2005/8/layout/vList5"/>
    <dgm:cxn modelId="{08750AA4-17CB-460B-B7E5-D41B00C3271D}" type="presOf" srcId="{94D68719-3621-47A7-8380-0B0D4FBD134D}" destId="{BE020675-B666-4B19-9BEC-36BADB592D39}" srcOrd="0" destOrd="0" presId="urn:microsoft.com/office/officeart/2005/8/layout/vList5"/>
    <dgm:cxn modelId="{721B3426-FACD-443B-BA61-E79C320DAAFE}" srcId="{C35DD491-5161-4C9F-B1A9-996232874DC8}" destId="{FBA59060-4DB1-426E-AB6B-AF1A29CA7A1C}" srcOrd="0" destOrd="0" parTransId="{1B66E497-108C-4488-950B-24BB6A7E2C31}" sibTransId="{F07C508A-A851-46E2-9676-F584A5A2D3ED}"/>
    <dgm:cxn modelId="{67992DBA-E9E5-4716-9A51-571A36320AB0}" type="presParOf" srcId="{BE020675-B666-4B19-9BEC-36BADB592D39}" destId="{0B212995-E8ED-4FDD-94E8-0F731A7DC5FB}" srcOrd="0" destOrd="0" presId="urn:microsoft.com/office/officeart/2005/8/layout/vList5"/>
    <dgm:cxn modelId="{85E70D39-B5EA-4C5F-BF17-21468EE200BB}" type="presParOf" srcId="{0B212995-E8ED-4FDD-94E8-0F731A7DC5FB}" destId="{7F2A93EE-6113-4A0C-8F56-ED57E781D4AC}" srcOrd="0" destOrd="0" presId="urn:microsoft.com/office/officeart/2005/8/layout/vList5"/>
    <dgm:cxn modelId="{6A0BF6D4-880D-45F1-929B-7FFB51FC4B10}" type="presParOf" srcId="{0B212995-E8ED-4FDD-94E8-0F731A7DC5FB}" destId="{C61FDCD2-D574-4C28-AD1F-F05508847346}" srcOrd="1" destOrd="0" presId="urn:microsoft.com/office/officeart/2005/8/layout/vList5"/>
    <dgm:cxn modelId="{50C49FEC-E44C-4929-93FE-64290916FD0A}" type="presParOf" srcId="{BE020675-B666-4B19-9BEC-36BADB592D39}" destId="{6A3CA269-641E-485D-9A3F-D720E545734E}" srcOrd="1" destOrd="0" presId="urn:microsoft.com/office/officeart/2005/8/layout/vList5"/>
    <dgm:cxn modelId="{3E5AD770-7FCF-4060-AF7D-A8A33967B1F0}" type="presParOf" srcId="{BE020675-B666-4B19-9BEC-36BADB592D39}" destId="{F236AC61-09CD-46E1-9499-031A70B9F002}" srcOrd="2" destOrd="0" presId="urn:microsoft.com/office/officeart/2005/8/layout/vList5"/>
    <dgm:cxn modelId="{96AD56F7-49E0-4829-BD7F-E697DC5B900A}" type="presParOf" srcId="{F236AC61-09CD-46E1-9499-031A70B9F002}" destId="{1D516280-C36A-4D71-A966-DE389DAFA06D}" srcOrd="0" destOrd="0" presId="urn:microsoft.com/office/officeart/2005/8/layout/vList5"/>
    <dgm:cxn modelId="{C39D75D9-E6C6-4B74-9E28-611549E327BD}" type="presParOf" srcId="{F236AC61-09CD-46E1-9499-031A70B9F002}" destId="{284FE2B2-C193-47F9-9C9C-C86925093AAD}" srcOrd="1" destOrd="0" presId="urn:microsoft.com/office/officeart/2005/8/layout/vList5"/>
    <dgm:cxn modelId="{71AA599A-FC5C-4DD4-9CC3-E3A54779ADF3}" type="presParOf" srcId="{BE020675-B666-4B19-9BEC-36BADB592D39}" destId="{EB625CEC-3EB0-4356-839E-AFDD6067C927}" srcOrd="3" destOrd="0" presId="urn:microsoft.com/office/officeart/2005/8/layout/vList5"/>
    <dgm:cxn modelId="{418D0AAF-2A6A-4207-B4BA-7F60C8871049}" type="presParOf" srcId="{BE020675-B666-4B19-9BEC-36BADB592D39}" destId="{2CE34036-0891-439D-A7E2-6EA0C363B950}" srcOrd="4" destOrd="0" presId="urn:microsoft.com/office/officeart/2005/8/layout/vList5"/>
    <dgm:cxn modelId="{31A114A9-E972-4746-A107-19ADB6241996}" type="presParOf" srcId="{2CE34036-0891-439D-A7E2-6EA0C363B950}" destId="{97B4FE1B-7F2A-47EF-B449-4BBD1E81C749}" srcOrd="0" destOrd="0" presId="urn:microsoft.com/office/officeart/2005/8/layout/vList5"/>
    <dgm:cxn modelId="{79DA45C3-E153-473B-991D-841FA7A69C88}" type="presParOf" srcId="{2CE34036-0891-439D-A7E2-6EA0C363B950}" destId="{A37ECCA3-E51A-40DF-A4F9-7472293A4F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F183BD2-1E35-4D45-B5B1-E7425C87BBB6}" type="doc">
      <dgm:prSet loTypeId="urn:microsoft.com/office/officeart/2005/8/layout/hierarchy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BO"/>
        </a:p>
      </dgm:t>
    </dgm:pt>
    <dgm:pt modelId="{8DDFD8E8-79C3-49F0-A510-24979FF0540A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Reducción de tiempos </a:t>
          </a:r>
          <a:r>
            <a:rPr lang="es-ES" b="1" smtClean="0">
              <a:solidFill>
                <a:srgbClr val="002060"/>
              </a:solidFill>
            </a:rPr>
            <a:t>de despachos</a:t>
          </a:r>
          <a:endParaRPr lang="es-BO" b="1" dirty="0">
            <a:solidFill>
              <a:srgbClr val="002060"/>
            </a:solidFill>
          </a:endParaRPr>
        </a:p>
      </dgm:t>
    </dgm:pt>
    <dgm:pt modelId="{BA231EBB-772F-4613-B3D8-9873F3FB1DBC}" type="parTrans" cxnId="{8D59AE26-795A-4FFD-9218-296C609442DC}">
      <dgm:prSet/>
      <dgm:spPr/>
      <dgm:t>
        <a:bodyPr/>
        <a:lstStyle/>
        <a:p>
          <a:endParaRPr lang="es-BO"/>
        </a:p>
      </dgm:t>
    </dgm:pt>
    <dgm:pt modelId="{F2BC8CE7-EE58-42BA-9A11-E57E18ADE2A0}" type="sibTrans" cxnId="{8D59AE26-795A-4FFD-9218-296C609442DC}">
      <dgm:prSet/>
      <dgm:spPr/>
      <dgm:t>
        <a:bodyPr/>
        <a:lstStyle/>
        <a:p>
          <a:endParaRPr lang="es-BO"/>
        </a:p>
      </dgm:t>
    </dgm:pt>
    <dgm:pt modelId="{B14637BB-66DA-46D2-BF6A-85E56DC7FBF6}">
      <dgm:prSet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Control en línea de sus operaciones aduaneras</a:t>
          </a:r>
          <a:endParaRPr lang="es-ES" b="1" dirty="0">
            <a:solidFill>
              <a:srgbClr val="002060"/>
            </a:solidFill>
          </a:endParaRPr>
        </a:p>
      </dgm:t>
    </dgm:pt>
    <dgm:pt modelId="{EF882DB6-A538-49D3-8763-D4C0098E77F5}" type="parTrans" cxnId="{C1E46A96-495C-46B0-9020-6B3657F70A15}">
      <dgm:prSet/>
      <dgm:spPr/>
      <dgm:t>
        <a:bodyPr/>
        <a:lstStyle/>
        <a:p>
          <a:endParaRPr lang="es-BO"/>
        </a:p>
      </dgm:t>
    </dgm:pt>
    <dgm:pt modelId="{DF8DEC85-3C97-421B-9DA7-36AE44E541A7}" type="sibTrans" cxnId="{C1E46A96-495C-46B0-9020-6B3657F70A15}">
      <dgm:prSet/>
      <dgm:spPr/>
      <dgm:t>
        <a:bodyPr/>
        <a:lstStyle/>
        <a:p>
          <a:endParaRPr lang="es-BO"/>
        </a:p>
      </dgm:t>
    </dgm:pt>
    <dgm:pt modelId="{24B01DE8-A731-44F3-87D3-429AE6A52292}">
      <dgm:prSet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Aplicación de tecnologías de información como herramienta de gestión</a:t>
          </a:r>
          <a:endParaRPr lang="es-ES" b="1" dirty="0">
            <a:solidFill>
              <a:srgbClr val="002060"/>
            </a:solidFill>
          </a:endParaRPr>
        </a:p>
      </dgm:t>
    </dgm:pt>
    <dgm:pt modelId="{A77D48F7-BE80-4541-8F69-6B81B80C6F28}" type="parTrans" cxnId="{2D7B4E92-9521-4895-9379-372644BF099B}">
      <dgm:prSet/>
      <dgm:spPr/>
      <dgm:t>
        <a:bodyPr/>
        <a:lstStyle/>
        <a:p>
          <a:endParaRPr lang="es-BO"/>
        </a:p>
      </dgm:t>
    </dgm:pt>
    <dgm:pt modelId="{2AFF8F90-192E-4405-B0F6-ED95261F4585}" type="sibTrans" cxnId="{2D7B4E92-9521-4895-9379-372644BF099B}">
      <dgm:prSet/>
      <dgm:spPr/>
      <dgm:t>
        <a:bodyPr/>
        <a:lstStyle/>
        <a:p>
          <a:endParaRPr lang="es-BO"/>
        </a:p>
      </dgm:t>
    </dgm:pt>
    <dgm:pt modelId="{56ACB221-7D64-42C3-9E71-A19ADC30F7BC}">
      <dgm:prSet custT="1"/>
      <dgm:spPr/>
      <dgm:t>
        <a:bodyPr/>
        <a:lstStyle/>
        <a:p>
          <a:pPr rtl="0"/>
          <a:r>
            <a:rPr lang="es-BO" sz="2400" b="1" dirty="0" smtClean="0">
              <a:solidFill>
                <a:srgbClr val="002060"/>
              </a:solidFill>
            </a:rPr>
            <a:t>SERVICIO DE ENLACE ADUANERO (SEA)</a:t>
          </a:r>
          <a:endParaRPr lang="es-BO" sz="2400" b="1" dirty="0">
            <a:solidFill>
              <a:srgbClr val="002060"/>
            </a:solidFill>
          </a:endParaRPr>
        </a:p>
      </dgm:t>
    </dgm:pt>
    <dgm:pt modelId="{AD70A1AE-C43A-41B2-A089-13E3BBE4BE71}" type="parTrans" cxnId="{12712993-0968-4713-8F53-EC9B8DABC05E}">
      <dgm:prSet/>
      <dgm:spPr/>
      <dgm:t>
        <a:bodyPr/>
        <a:lstStyle/>
        <a:p>
          <a:endParaRPr lang="es-BO"/>
        </a:p>
      </dgm:t>
    </dgm:pt>
    <dgm:pt modelId="{2B902C57-3344-475E-AA00-45B8AB93CA10}" type="sibTrans" cxnId="{12712993-0968-4713-8F53-EC9B8DABC05E}">
      <dgm:prSet/>
      <dgm:spPr/>
      <dgm:t>
        <a:bodyPr/>
        <a:lstStyle/>
        <a:p>
          <a:endParaRPr lang="es-BO"/>
        </a:p>
      </dgm:t>
    </dgm:pt>
    <dgm:pt modelId="{D01D21C2-0820-45E5-9977-52E4B8086076}">
      <dgm:prSet custT="1"/>
      <dgm:spPr/>
      <dgm:t>
        <a:bodyPr/>
        <a:lstStyle/>
        <a:p>
          <a:pPr rtl="0"/>
          <a:r>
            <a:rPr lang="es-BO" sz="2000" b="1" dirty="0" smtClean="0">
              <a:solidFill>
                <a:srgbClr val="002060"/>
              </a:solidFill>
            </a:rPr>
            <a:t>RD 02-028-09 DE 04/11/09</a:t>
          </a:r>
          <a:endParaRPr lang="es-BO" sz="2000" b="1" dirty="0">
            <a:solidFill>
              <a:srgbClr val="002060"/>
            </a:solidFill>
          </a:endParaRPr>
        </a:p>
      </dgm:t>
    </dgm:pt>
    <dgm:pt modelId="{CC7DFE94-5B33-4C41-B060-2EB68D06B070}" type="sibTrans" cxnId="{89421705-1CC6-43E6-8D3F-EBD028B97E5D}">
      <dgm:prSet/>
      <dgm:spPr/>
      <dgm:t>
        <a:bodyPr/>
        <a:lstStyle/>
        <a:p>
          <a:endParaRPr lang="es-BO"/>
        </a:p>
      </dgm:t>
    </dgm:pt>
    <dgm:pt modelId="{BFC3CAA4-613C-4D59-A370-E8CE7F39A73F}" type="parTrans" cxnId="{89421705-1CC6-43E6-8D3F-EBD028B97E5D}">
      <dgm:prSet/>
      <dgm:spPr/>
      <dgm:t>
        <a:bodyPr/>
        <a:lstStyle/>
        <a:p>
          <a:endParaRPr lang="es-BO"/>
        </a:p>
      </dgm:t>
    </dgm:pt>
    <dgm:pt modelId="{74CDE465-3CB7-41A2-B267-CB179FC930FE}" type="pres">
      <dgm:prSet presAssocID="{AF183BD2-1E35-4D45-B5B1-E7425C87BBB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C0AE21-E65C-48A9-932E-50EAFA055B6E}" type="pres">
      <dgm:prSet presAssocID="{D01D21C2-0820-45E5-9977-52E4B8086076}" presName="vertOne" presStyleCnt="0"/>
      <dgm:spPr/>
    </dgm:pt>
    <dgm:pt modelId="{D55B70F1-D016-4D56-A90B-313961629795}" type="pres">
      <dgm:prSet presAssocID="{D01D21C2-0820-45E5-9977-52E4B808607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BO"/>
        </a:p>
      </dgm:t>
    </dgm:pt>
    <dgm:pt modelId="{6937124D-3612-451C-B7CD-5BEA36CE63C3}" type="pres">
      <dgm:prSet presAssocID="{D01D21C2-0820-45E5-9977-52E4B8086076}" presName="horzOne" presStyleCnt="0"/>
      <dgm:spPr/>
    </dgm:pt>
    <dgm:pt modelId="{16A07900-6A76-4D17-915E-9C3FF8DE88C3}" type="pres">
      <dgm:prSet presAssocID="{CC7DFE94-5B33-4C41-B060-2EB68D06B070}" presName="sibSpaceOne" presStyleCnt="0"/>
      <dgm:spPr/>
    </dgm:pt>
    <dgm:pt modelId="{E03FDD40-ED82-4293-BBA2-77AF1BB822C8}" type="pres">
      <dgm:prSet presAssocID="{56ACB221-7D64-42C3-9E71-A19ADC30F7BC}" presName="vertOne" presStyleCnt="0"/>
      <dgm:spPr/>
    </dgm:pt>
    <dgm:pt modelId="{FE7C01F5-14C6-417F-BF23-4B06C6E5CCC8}" type="pres">
      <dgm:prSet presAssocID="{56ACB221-7D64-42C3-9E71-A19ADC30F7BC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BO"/>
        </a:p>
      </dgm:t>
    </dgm:pt>
    <dgm:pt modelId="{31123AC2-85CE-4ADB-BBD5-FFD3D83EB92D}" type="pres">
      <dgm:prSet presAssocID="{56ACB221-7D64-42C3-9E71-A19ADC30F7BC}" presName="parTransOne" presStyleCnt="0"/>
      <dgm:spPr/>
    </dgm:pt>
    <dgm:pt modelId="{A0A7E982-E951-4246-AA91-76E7938DA3CA}" type="pres">
      <dgm:prSet presAssocID="{56ACB221-7D64-42C3-9E71-A19ADC30F7BC}" presName="horzOne" presStyleCnt="0"/>
      <dgm:spPr/>
    </dgm:pt>
    <dgm:pt modelId="{CD4DA806-4114-4362-9D40-5DAEB1BAA238}" type="pres">
      <dgm:prSet presAssocID="{8DDFD8E8-79C3-49F0-A510-24979FF0540A}" presName="vertTwo" presStyleCnt="0"/>
      <dgm:spPr/>
    </dgm:pt>
    <dgm:pt modelId="{1C9D8CEF-B0BB-4166-8AA2-D5670CEEB512}" type="pres">
      <dgm:prSet presAssocID="{8DDFD8E8-79C3-49F0-A510-24979FF0540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EEE506-80DE-458D-BDF4-E202F59B27BB}" type="pres">
      <dgm:prSet presAssocID="{8DDFD8E8-79C3-49F0-A510-24979FF0540A}" presName="horzTwo" presStyleCnt="0"/>
      <dgm:spPr/>
    </dgm:pt>
    <dgm:pt modelId="{7E531CA4-7219-4271-AFB9-3D22FAA2428A}" type="pres">
      <dgm:prSet presAssocID="{F2BC8CE7-EE58-42BA-9A11-E57E18ADE2A0}" presName="sibSpaceTwo" presStyleCnt="0"/>
      <dgm:spPr/>
    </dgm:pt>
    <dgm:pt modelId="{CC653C8F-10A0-4334-AD9D-27356D1958A2}" type="pres">
      <dgm:prSet presAssocID="{B14637BB-66DA-46D2-BF6A-85E56DC7FBF6}" presName="vertTwo" presStyleCnt="0"/>
      <dgm:spPr/>
    </dgm:pt>
    <dgm:pt modelId="{B5BB137F-6032-49CC-8A21-9F3CF4CF3594}" type="pres">
      <dgm:prSet presAssocID="{B14637BB-66DA-46D2-BF6A-85E56DC7FBF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3AA4BF-086D-4CAE-8C01-17E49A31E344}" type="pres">
      <dgm:prSet presAssocID="{B14637BB-66DA-46D2-BF6A-85E56DC7FBF6}" presName="horzTwo" presStyleCnt="0"/>
      <dgm:spPr/>
    </dgm:pt>
    <dgm:pt modelId="{5908DE3F-4913-4186-9106-7A4B8D15347F}" type="pres">
      <dgm:prSet presAssocID="{DF8DEC85-3C97-421B-9DA7-36AE44E541A7}" presName="sibSpaceTwo" presStyleCnt="0"/>
      <dgm:spPr/>
    </dgm:pt>
    <dgm:pt modelId="{BE31343D-7136-4574-87B2-767F32E469E2}" type="pres">
      <dgm:prSet presAssocID="{24B01DE8-A731-44F3-87D3-429AE6A52292}" presName="vertTwo" presStyleCnt="0"/>
      <dgm:spPr/>
    </dgm:pt>
    <dgm:pt modelId="{0FEDB19C-D594-4758-A7B1-4055EEF8CDC9}" type="pres">
      <dgm:prSet presAssocID="{24B01DE8-A731-44F3-87D3-429AE6A5229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87D8CD-A780-4398-BFA8-A7D42D73FB78}" type="pres">
      <dgm:prSet presAssocID="{24B01DE8-A731-44F3-87D3-429AE6A52292}" presName="horzTwo" presStyleCnt="0"/>
      <dgm:spPr/>
    </dgm:pt>
  </dgm:ptLst>
  <dgm:cxnLst>
    <dgm:cxn modelId="{4F3FC5B9-171B-46AC-8DD4-388F1618FE5A}" type="presOf" srcId="{8DDFD8E8-79C3-49F0-A510-24979FF0540A}" destId="{1C9D8CEF-B0BB-4166-8AA2-D5670CEEB512}" srcOrd="0" destOrd="0" presId="urn:microsoft.com/office/officeart/2005/8/layout/hierarchy4"/>
    <dgm:cxn modelId="{2D7B4E92-9521-4895-9379-372644BF099B}" srcId="{56ACB221-7D64-42C3-9E71-A19ADC30F7BC}" destId="{24B01DE8-A731-44F3-87D3-429AE6A52292}" srcOrd="2" destOrd="0" parTransId="{A77D48F7-BE80-4541-8F69-6B81B80C6F28}" sibTransId="{2AFF8F90-192E-4405-B0F6-ED95261F4585}"/>
    <dgm:cxn modelId="{89421705-1CC6-43E6-8D3F-EBD028B97E5D}" srcId="{AF183BD2-1E35-4D45-B5B1-E7425C87BBB6}" destId="{D01D21C2-0820-45E5-9977-52E4B8086076}" srcOrd="0" destOrd="0" parTransId="{BFC3CAA4-613C-4D59-A370-E8CE7F39A73F}" sibTransId="{CC7DFE94-5B33-4C41-B060-2EB68D06B070}"/>
    <dgm:cxn modelId="{12712993-0968-4713-8F53-EC9B8DABC05E}" srcId="{AF183BD2-1E35-4D45-B5B1-E7425C87BBB6}" destId="{56ACB221-7D64-42C3-9E71-A19ADC30F7BC}" srcOrd="1" destOrd="0" parTransId="{AD70A1AE-C43A-41B2-A089-13E3BBE4BE71}" sibTransId="{2B902C57-3344-475E-AA00-45B8AB93CA10}"/>
    <dgm:cxn modelId="{EA46AF1D-B48C-4652-89A7-4AAAF0705096}" type="presOf" srcId="{B14637BB-66DA-46D2-BF6A-85E56DC7FBF6}" destId="{B5BB137F-6032-49CC-8A21-9F3CF4CF3594}" srcOrd="0" destOrd="0" presId="urn:microsoft.com/office/officeart/2005/8/layout/hierarchy4"/>
    <dgm:cxn modelId="{7ACA3F73-DC2B-4B2B-95C1-1056D0A6E619}" type="presOf" srcId="{56ACB221-7D64-42C3-9E71-A19ADC30F7BC}" destId="{FE7C01F5-14C6-417F-BF23-4B06C6E5CCC8}" srcOrd="0" destOrd="0" presId="urn:microsoft.com/office/officeart/2005/8/layout/hierarchy4"/>
    <dgm:cxn modelId="{8D59AE26-795A-4FFD-9218-296C609442DC}" srcId="{56ACB221-7D64-42C3-9E71-A19ADC30F7BC}" destId="{8DDFD8E8-79C3-49F0-A510-24979FF0540A}" srcOrd="0" destOrd="0" parTransId="{BA231EBB-772F-4613-B3D8-9873F3FB1DBC}" sibTransId="{F2BC8CE7-EE58-42BA-9A11-E57E18ADE2A0}"/>
    <dgm:cxn modelId="{61EBC1B6-3DF3-44D7-87BF-623D7C32534E}" type="presOf" srcId="{AF183BD2-1E35-4D45-B5B1-E7425C87BBB6}" destId="{74CDE465-3CB7-41A2-B267-CB179FC930FE}" srcOrd="0" destOrd="0" presId="urn:microsoft.com/office/officeart/2005/8/layout/hierarchy4"/>
    <dgm:cxn modelId="{7A483D14-CFB3-4AEE-859F-FE885A984D92}" type="presOf" srcId="{D01D21C2-0820-45E5-9977-52E4B8086076}" destId="{D55B70F1-D016-4D56-A90B-313961629795}" srcOrd="0" destOrd="0" presId="urn:microsoft.com/office/officeart/2005/8/layout/hierarchy4"/>
    <dgm:cxn modelId="{C1E46A96-495C-46B0-9020-6B3657F70A15}" srcId="{56ACB221-7D64-42C3-9E71-A19ADC30F7BC}" destId="{B14637BB-66DA-46D2-BF6A-85E56DC7FBF6}" srcOrd="1" destOrd="0" parTransId="{EF882DB6-A538-49D3-8763-D4C0098E77F5}" sibTransId="{DF8DEC85-3C97-421B-9DA7-36AE44E541A7}"/>
    <dgm:cxn modelId="{C79C9A5B-DF76-4B89-963D-CD7F66A17C39}" type="presOf" srcId="{24B01DE8-A731-44F3-87D3-429AE6A52292}" destId="{0FEDB19C-D594-4758-A7B1-4055EEF8CDC9}" srcOrd="0" destOrd="0" presId="urn:microsoft.com/office/officeart/2005/8/layout/hierarchy4"/>
    <dgm:cxn modelId="{76561CB9-959E-4842-A8B4-AC2BF7F8A42D}" type="presParOf" srcId="{74CDE465-3CB7-41A2-B267-CB179FC930FE}" destId="{1AC0AE21-E65C-48A9-932E-50EAFA055B6E}" srcOrd="0" destOrd="0" presId="urn:microsoft.com/office/officeart/2005/8/layout/hierarchy4"/>
    <dgm:cxn modelId="{9D1ECFC7-0F31-4A7A-8F91-AEA72AD8DA92}" type="presParOf" srcId="{1AC0AE21-E65C-48A9-932E-50EAFA055B6E}" destId="{D55B70F1-D016-4D56-A90B-313961629795}" srcOrd="0" destOrd="0" presId="urn:microsoft.com/office/officeart/2005/8/layout/hierarchy4"/>
    <dgm:cxn modelId="{2BF4C22F-452C-463B-A8DB-B28D5660452B}" type="presParOf" srcId="{1AC0AE21-E65C-48A9-932E-50EAFA055B6E}" destId="{6937124D-3612-451C-B7CD-5BEA36CE63C3}" srcOrd="1" destOrd="0" presId="urn:microsoft.com/office/officeart/2005/8/layout/hierarchy4"/>
    <dgm:cxn modelId="{549F4261-A469-4968-A186-F6B3E135C20D}" type="presParOf" srcId="{74CDE465-3CB7-41A2-B267-CB179FC930FE}" destId="{16A07900-6A76-4D17-915E-9C3FF8DE88C3}" srcOrd="1" destOrd="0" presId="urn:microsoft.com/office/officeart/2005/8/layout/hierarchy4"/>
    <dgm:cxn modelId="{BFACB5EF-A9B3-4D7C-9D3D-0165FA9BE2BB}" type="presParOf" srcId="{74CDE465-3CB7-41A2-B267-CB179FC930FE}" destId="{E03FDD40-ED82-4293-BBA2-77AF1BB822C8}" srcOrd="2" destOrd="0" presId="urn:microsoft.com/office/officeart/2005/8/layout/hierarchy4"/>
    <dgm:cxn modelId="{9D679D00-2030-4731-8DF7-405D13369A89}" type="presParOf" srcId="{E03FDD40-ED82-4293-BBA2-77AF1BB822C8}" destId="{FE7C01F5-14C6-417F-BF23-4B06C6E5CCC8}" srcOrd="0" destOrd="0" presId="urn:microsoft.com/office/officeart/2005/8/layout/hierarchy4"/>
    <dgm:cxn modelId="{8038B27D-ACEA-4C6B-B37C-697362D8EAB8}" type="presParOf" srcId="{E03FDD40-ED82-4293-BBA2-77AF1BB822C8}" destId="{31123AC2-85CE-4ADB-BBD5-FFD3D83EB92D}" srcOrd="1" destOrd="0" presId="urn:microsoft.com/office/officeart/2005/8/layout/hierarchy4"/>
    <dgm:cxn modelId="{F6F0C587-3F58-40B6-BF23-18BDBC1804F1}" type="presParOf" srcId="{E03FDD40-ED82-4293-BBA2-77AF1BB822C8}" destId="{A0A7E982-E951-4246-AA91-76E7938DA3CA}" srcOrd="2" destOrd="0" presId="urn:microsoft.com/office/officeart/2005/8/layout/hierarchy4"/>
    <dgm:cxn modelId="{0EE288A8-13B1-4838-BEAF-3300C9AFC597}" type="presParOf" srcId="{A0A7E982-E951-4246-AA91-76E7938DA3CA}" destId="{CD4DA806-4114-4362-9D40-5DAEB1BAA238}" srcOrd="0" destOrd="0" presId="urn:microsoft.com/office/officeart/2005/8/layout/hierarchy4"/>
    <dgm:cxn modelId="{0C7CC812-632C-4504-BE89-AC88F195FF56}" type="presParOf" srcId="{CD4DA806-4114-4362-9D40-5DAEB1BAA238}" destId="{1C9D8CEF-B0BB-4166-8AA2-D5670CEEB512}" srcOrd="0" destOrd="0" presId="urn:microsoft.com/office/officeart/2005/8/layout/hierarchy4"/>
    <dgm:cxn modelId="{FD102C88-230E-49CD-B266-9CFB1E905CB0}" type="presParOf" srcId="{CD4DA806-4114-4362-9D40-5DAEB1BAA238}" destId="{5BEEE506-80DE-458D-BDF4-E202F59B27BB}" srcOrd="1" destOrd="0" presId="urn:microsoft.com/office/officeart/2005/8/layout/hierarchy4"/>
    <dgm:cxn modelId="{29F45B89-A70E-43E7-95E4-0E96963DB134}" type="presParOf" srcId="{A0A7E982-E951-4246-AA91-76E7938DA3CA}" destId="{7E531CA4-7219-4271-AFB9-3D22FAA2428A}" srcOrd="1" destOrd="0" presId="urn:microsoft.com/office/officeart/2005/8/layout/hierarchy4"/>
    <dgm:cxn modelId="{BF07C075-C4EC-4946-9CC7-7BF74C127F7C}" type="presParOf" srcId="{A0A7E982-E951-4246-AA91-76E7938DA3CA}" destId="{CC653C8F-10A0-4334-AD9D-27356D1958A2}" srcOrd="2" destOrd="0" presId="urn:microsoft.com/office/officeart/2005/8/layout/hierarchy4"/>
    <dgm:cxn modelId="{287FB74D-4EC7-4E02-AFA3-66E809226ACC}" type="presParOf" srcId="{CC653C8F-10A0-4334-AD9D-27356D1958A2}" destId="{B5BB137F-6032-49CC-8A21-9F3CF4CF3594}" srcOrd="0" destOrd="0" presId="urn:microsoft.com/office/officeart/2005/8/layout/hierarchy4"/>
    <dgm:cxn modelId="{5337CA45-B536-4812-A813-19D3C7DC7D87}" type="presParOf" srcId="{CC653C8F-10A0-4334-AD9D-27356D1958A2}" destId="{A73AA4BF-086D-4CAE-8C01-17E49A31E344}" srcOrd="1" destOrd="0" presId="urn:microsoft.com/office/officeart/2005/8/layout/hierarchy4"/>
    <dgm:cxn modelId="{B137B399-0A7D-49D8-8C3A-CD054E267A62}" type="presParOf" srcId="{A0A7E982-E951-4246-AA91-76E7938DA3CA}" destId="{5908DE3F-4913-4186-9106-7A4B8D15347F}" srcOrd="3" destOrd="0" presId="urn:microsoft.com/office/officeart/2005/8/layout/hierarchy4"/>
    <dgm:cxn modelId="{A38EC5A0-6937-46FF-B37C-C521B26A47B2}" type="presParOf" srcId="{A0A7E982-E951-4246-AA91-76E7938DA3CA}" destId="{BE31343D-7136-4574-87B2-767F32E469E2}" srcOrd="4" destOrd="0" presId="urn:microsoft.com/office/officeart/2005/8/layout/hierarchy4"/>
    <dgm:cxn modelId="{DD3C3BF7-3066-4946-8F65-76E522F78277}" type="presParOf" srcId="{BE31343D-7136-4574-87B2-767F32E469E2}" destId="{0FEDB19C-D594-4758-A7B1-4055EEF8CDC9}" srcOrd="0" destOrd="0" presId="urn:microsoft.com/office/officeart/2005/8/layout/hierarchy4"/>
    <dgm:cxn modelId="{A4634D21-F7AD-43E1-A501-2FF968DCA956}" type="presParOf" srcId="{BE31343D-7136-4574-87B2-767F32E469E2}" destId="{EA87D8CD-A780-4398-BFA8-A7D42D73FB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BC5E1F2-13DF-4292-9B5B-3945D5BF5181}" type="doc">
      <dgm:prSet loTypeId="urn:microsoft.com/office/officeart/2005/8/layout/equation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BO"/>
        </a:p>
      </dgm:t>
    </dgm:pt>
    <dgm:pt modelId="{35EBCC63-259B-4BC4-B4F8-C0CC96D9F0ED}">
      <dgm:prSet custT="1"/>
      <dgm:spPr/>
      <dgm:t>
        <a:bodyPr/>
        <a:lstStyle/>
        <a:p>
          <a:pPr rtl="0"/>
          <a:r>
            <a:rPr lang="es-ES_tradnl" sz="2400" b="1" i="1" dirty="0" smtClean="0"/>
            <a:t>OPERADOR ECONÓMICO AUTORIZADO</a:t>
          </a:r>
          <a:endParaRPr lang="es-ES_tradnl" sz="2400" b="1" i="1" dirty="0"/>
        </a:p>
      </dgm:t>
    </dgm:pt>
    <dgm:pt modelId="{A8BE257A-0CFB-4B68-923F-7696E7D108D7}" type="parTrans" cxnId="{11A6784C-4C1E-4D96-988C-A484B2E49CC3}">
      <dgm:prSet/>
      <dgm:spPr/>
      <dgm:t>
        <a:bodyPr/>
        <a:lstStyle/>
        <a:p>
          <a:endParaRPr lang="es-BO"/>
        </a:p>
      </dgm:t>
    </dgm:pt>
    <dgm:pt modelId="{75027B4B-8C11-4FC6-90A5-37BEA3F297DE}" type="sibTrans" cxnId="{11A6784C-4C1E-4D96-988C-A484B2E49CC3}">
      <dgm:prSet/>
      <dgm:spPr>
        <a:solidFill>
          <a:srgbClr val="931618"/>
        </a:solidFill>
      </dgm:spPr>
      <dgm:t>
        <a:bodyPr/>
        <a:lstStyle/>
        <a:p>
          <a:endParaRPr lang="es-BO"/>
        </a:p>
      </dgm:t>
    </dgm:pt>
    <dgm:pt modelId="{AFA22E40-45F8-40AC-8235-B215BCF188DE}">
      <dgm:prSet custT="1"/>
      <dgm:spPr/>
      <dgm:t>
        <a:bodyPr/>
        <a:lstStyle/>
        <a:p>
          <a:pPr rtl="0"/>
          <a:r>
            <a:rPr lang="es-BO" sz="2400" b="1" dirty="0" smtClean="0">
              <a:solidFill>
                <a:srgbClr val="002060"/>
              </a:solidFill>
            </a:rPr>
            <a:t>DESPACHANTE DE ADUANA</a:t>
          </a:r>
          <a:endParaRPr lang="es-BO" sz="2400" b="1" dirty="0">
            <a:solidFill>
              <a:srgbClr val="002060"/>
            </a:solidFill>
          </a:endParaRPr>
        </a:p>
      </dgm:t>
    </dgm:pt>
    <dgm:pt modelId="{9C21A0C6-2388-467C-993A-D3A2AA7B1B2D}" type="parTrans" cxnId="{8AF5F80F-E35D-4859-BF0F-923BD4AEFFB2}">
      <dgm:prSet/>
      <dgm:spPr/>
      <dgm:t>
        <a:bodyPr/>
        <a:lstStyle/>
        <a:p>
          <a:endParaRPr lang="es-BO"/>
        </a:p>
      </dgm:t>
    </dgm:pt>
    <dgm:pt modelId="{F40F7B86-A834-4B7D-8793-ADD136C1ED10}" type="sibTrans" cxnId="{8AF5F80F-E35D-4859-BF0F-923BD4AEFFB2}">
      <dgm:prSet/>
      <dgm:spPr/>
      <dgm:t>
        <a:bodyPr/>
        <a:lstStyle/>
        <a:p>
          <a:endParaRPr lang="es-BO"/>
        </a:p>
      </dgm:t>
    </dgm:pt>
    <dgm:pt modelId="{81D9F3CC-FD1B-4C89-946C-D48FA07357D6}" type="pres">
      <dgm:prSet presAssocID="{8BC5E1F2-13DF-4292-9B5B-3945D5BF51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7F3726-10C3-4669-BD62-50C4AE97614F}" type="pres">
      <dgm:prSet presAssocID="{35EBCC63-259B-4BC4-B4F8-C0CC96D9F0ED}" presName="node" presStyleLbl="node1" presStyleIdx="0" presStyleCnt="2" custScaleX="107535" custLinFactX="3378" custLinFactNeighborX="100000" custLinFactNeighborY="-1250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DE90AA3-B370-4BB2-A237-9A6026A65F5E}" type="pres">
      <dgm:prSet presAssocID="{75027B4B-8C11-4FC6-90A5-37BEA3F297DE}" presName="spacerL" presStyleCnt="0"/>
      <dgm:spPr/>
    </dgm:pt>
    <dgm:pt modelId="{247D83D2-16E9-46F5-918F-14DB65E05941}" type="pres">
      <dgm:prSet presAssocID="{75027B4B-8C11-4FC6-90A5-37BEA3F297DE}" presName="sibTrans" presStyleLbl="sibTrans2D1" presStyleIdx="0" presStyleCnt="1" custLinFactNeighborX="81128" custLinFactNeighborY="-2584"/>
      <dgm:spPr>
        <a:prstGeom prst="mathNotEqual">
          <a:avLst/>
        </a:prstGeom>
      </dgm:spPr>
      <dgm:t>
        <a:bodyPr/>
        <a:lstStyle/>
        <a:p>
          <a:endParaRPr lang="es-ES"/>
        </a:p>
      </dgm:t>
    </dgm:pt>
    <dgm:pt modelId="{53F4E7E9-73B4-4E73-9AC4-5B823CE9F348}" type="pres">
      <dgm:prSet presAssocID="{75027B4B-8C11-4FC6-90A5-37BEA3F297DE}" presName="spacerR" presStyleCnt="0"/>
      <dgm:spPr/>
    </dgm:pt>
    <dgm:pt modelId="{93D83E13-63DB-4E11-9DC8-7876630C6A63}" type="pres">
      <dgm:prSet presAssocID="{AFA22E40-45F8-40AC-8235-B215BCF188DE}" presName="node" presStyleLbl="node1" presStyleIdx="1" presStyleCnt="2" custScaleX="117475" custLinFactNeighborX="12289" custLinFactNeighborY="-2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0576C0-3639-4A53-9526-8E4368214BB6}" type="presOf" srcId="{75027B4B-8C11-4FC6-90A5-37BEA3F297DE}" destId="{247D83D2-16E9-46F5-918F-14DB65E05941}" srcOrd="0" destOrd="0" presId="urn:microsoft.com/office/officeart/2005/8/layout/equation1"/>
    <dgm:cxn modelId="{ED0329C7-702A-4BFE-8B2E-E0464080E8A8}" type="presOf" srcId="{8BC5E1F2-13DF-4292-9B5B-3945D5BF5181}" destId="{81D9F3CC-FD1B-4C89-946C-D48FA07357D6}" srcOrd="0" destOrd="0" presId="urn:microsoft.com/office/officeart/2005/8/layout/equation1"/>
    <dgm:cxn modelId="{176077AE-3FEA-4433-8FE4-D5C4C31AAE9D}" type="presOf" srcId="{35EBCC63-259B-4BC4-B4F8-C0CC96D9F0ED}" destId="{927F3726-10C3-4669-BD62-50C4AE97614F}" srcOrd="0" destOrd="0" presId="urn:microsoft.com/office/officeart/2005/8/layout/equation1"/>
    <dgm:cxn modelId="{11A6784C-4C1E-4D96-988C-A484B2E49CC3}" srcId="{8BC5E1F2-13DF-4292-9B5B-3945D5BF5181}" destId="{35EBCC63-259B-4BC4-B4F8-C0CC96D9F0ED}" srcOrd="0" destOrd="0" parTransId="{A8BE257A-0CFB-4B68-923F-7696E7D108D7}" sibTransId="{75027B4B-8C11-4FC6-90A5-37BEA3F297DE}"/>
    <dgm:cxn modelId="{8AF5F80F-E35D-4859-BF0F-923BD4AEFFB2}" srcId="{8BC5E1F2-13DF-4292-9B5B-3945D5BF5181}" destId="{AFA22E40-45F8-40AC-8235-B215BCF188DE}" srcOrd="1" destOrd="0" parTransId="{9C21A0C6-2388-467C-993A-D3A2AA7B1B2D}" sibTransId="{F40F7B86-A834-4B7D-8793-ADD136C1ED10}"/>
    <dgm:cxn modelId="{EE622E8E-86C2-43E0-90A9-1CF29004AEDA}" type="presOf" srcId="{AFA22E40-45F8-40AC-8235-B215BCF188DE}" destId="{93D83E13-63DB-4E11-9DC8-7876630C6A63}" srcOrd="0" destOrd="0" presId="urn:microsoft.com/office/officeart/2005/8/layout/equation1"/>
    <dgm:cxn modelId="{FA817B7B-66FE-4A19-8C3E-CF1A032F7C38}" type="presParOf" srcId="{81D9F3CC-FD1B-4C89-946C-D48FA07357D6}" destId="{927F3726-10C3-4669-BD62-50C4AE97614F}" srcOrd="0" destOrd="0" presId="urn:microsoft.com/office/officeart/2005/8/layout/equation1"/>
    <dgm:cxn modelId="{A4151103-8C63-4140-9808-D897C1A22C9B}" type="presParOf" srcId="{81D9F3CC-FD1B-4C89-946C-D48FA07357D6}" destId="{1DE90AA3-B370-4BB2-A237-9A6026A65F5E}" srcOrd="1" destOrd="0" presId="urn:microsoft.com/office/officeart/2005/8/layout/equation1"/>
    <dgm:cxn modelId="{E2D8A54C-0A27-4944-9EA6-EC95CCDFCCD2}" type="presParOf" srcId="{81D9F3CC-FD1B-4C89-946C-D48FA07357D6}" destId="{247D83D2-16E9-46F5-918F-14DB65E05941}" srcOrd="2" destOrd="0" presId="urn:microsoft.com/office/officeart/2005/8/layout/equation1"/>
    <dgm:cxn modelId="{6AAEA562-9B07-478A-9B11-9BD9A54CBE21}" type="presParOf" srcId="{81D9F3CC-FD1B-4C89-946C-D48FA07357D6}" destId="{53F4E7E9-73B4-4E73-9AC4-5B823CE9F348}" srcOrd="3" destOrd="0" presId="urn:microsoft.com/office/officeart/2005/8/layout/equation1"/>
    <dgm:cxn modelId="{CAAFAE9F-E2B9-40F0-8ABD-D8749979518C}" type="presParOf" srcId="{81D9F3CC-FD1B-4C89-946C-D48FA07357D6}" destId="{93D83E13-63DB-4E11-9DC8-7876630C6A63}" srcOrd="4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708A7E1-51F3-4834-BACA-EFD0FB44C05F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7217297E-A0D6-460D-9696-DA8B2AC7C082}">
      <dgm:prSet custT="1"/>
      <dgm:spPr/>
      <dgm:t>
        <a:bodyPr/>
        <a:lstStyle/>
        <a:p>
          <a:pPr rtl="0"/>
          <a:r>
            <a:rPr lang="es-ES" sz="2000" b="1" dirty="0" smtClean="0"/>
            <a:t>Aprobar examen suficiencia</a:t>
          </a:r>
          <a:endParaRPr lang="es-ES" sz="2000" b="1" dirty="0"/>
        </a:p>
      </dgm:t>
    </dgm:pt>
    <dgm:pt modelId="{8969A688-7EA6-4112-8B4B-B35A31B269FB}" type="parTrans" cxnId="{3BB0AEE6-F09E-4681-B378-2C73AC16693A}">
      <dgm:prSet/>
      <dgm:spPr/>
      <dgm:t>
        <a:bodyPr/>
        <a:lstStyle/>
        <a:p>
          <a:endParaRPr lang="es-BO"/>
        </a:p>
      </dgm:t>
    </dgm:pt>
    <dgm:pt modelId="{7724706A-5252-4BF5-B262-8227ABD96A89}" type="sibTrans" cxnId="{3BB0AEE6-F09E-4681-B378-2C73AC16693A}">
      <dgm:prSet/>
      <dgm:spPr/>
      <dgm:t>
        <a:bodyPr/>
        <a:lstStyle/>
        <a:p>
          <a:endParaRPr lang="es-BO"/>
        </a:p>
      </dgm:t>
    </dgm:pt>
    <dgm:pt modelId="{344DB4AD-6ED3-4AA9-91E6-57C69E8C663C}">
      <dgm:prSet custT="1"/>
      <dgm:spPr/>
      <dgm:t>
        <a:bodyPr/>
        <a:lstStyle/>
        <a:p>
          <a:pPr rtl="0"/>
          <a:r>
            <a:rPr lang="es-ES" sz="2000" b="1" dirty="0" smtClean="0"/>
            <a:t>Acreditar buena conducta </a:t>
          </a:r>
          <a:endParaRPr lang="es-ES" sz="2000" b="1" dirty="0"/>
        </a:p>
      </dgm:t>
    </dgm:pt>
    <dgm:pt modelId="{A5D741D8-5C24-4A69-B66B-9B4A76B11544}" type="parTrans" cxnId="{4D74B41F-BC3A-4D0C-A948-B7F44B2D363F}">
      <dgm:prSet/>
      <dgm:spPr/>
      <dgm:t>
        <a:bodyPr/>
        <a:lstStyle/>
        <a:p>
          <a:endParaRPr lang="es-BO"/>
        </a:p>
      </dgm:t>
    </dgm:pt>
    <dgm:pt modelId="{D87C8E1D-1B62-4A18-BB53-2699891C681E}" type="sibTrans" cxnId="{4D74B41F-BC3A-4D0C-A948-B7F44B2D363F}">
      <dgm:prSet/>
      <dgm:spPr/>
      <dgm:t>
        <a:bodyPr/>
        <a:lstStyle/>
        <a:p>
          <a:endParaRPr lang="es-BO"/>
        </a:p>
      </dgm:t>
    </dgm:pt>
    <dgm:pt modelId="{515074FF-E3E5-4BAD-9D04-E049B53BEA8E}">
      <dgm:prSet custT="1"/>
      <dgm:spPr/>
      <dgm:t>
        <a:bodyPr/>
        <a:lstStyle/>
        <a:p>
          <a:pPr rtl="0"/>
          <a:r>
            <a:rPr lang="es-ES" sz="2000" b="1" dirty="0" smtClean="0"/>
            <a:t>Contar con título profesional</a:t>
          </a:r>
          <a:endParaRPr lang="es-ES" sz="2000" b="1" dirty="0"/>
        </a:p>
      </dgm:t>
    </dgm:pt>
    <dgm:pt modelId="{7BD7FB10-5220-4622-83FE-2479F82A5DF1}" type="parTrans" cxnId="{51848DBB-5C73-42AD-9409-456F490286A2}">
      <dgm:prSet/>
      <dgm:spPr/>
      <dgm:t>
        <a:bodyPr/>
        <a:lstStyle/>
        <a:p>
          <a:endParaRPr lang="es-BO"/>
        </a:p>
      </dgm:t>
    </dgm:pt>
    <dgm:pt modelId="{9FD9B0A6-9D89-4DDC-966A-3E74CD7A29BC}" type="sibTrans" cxnId="{51848DBB-5C73-42AD-9409-456F490286A2}">
      <dgm:prSet/>
      <dgm:spPr/>
      <dgm:t>
        <a:bodyPr/>
        <a:lstStyle/>
        <a:p>
          <a:endParaRPr lang="es-BO"/>
        </a:p>
      </dgm:t>
    </dgm:pt>
    <dgm:pt modelId="{8D405FB6-59E3-462D-9BCC-AF8456DDD9F6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rgbClr val="002060"/>
              </a:solidFill>
            </a:rPr>
            <a:t>Demostrar amplia experiencia en comercio exterior</a:t>
          </a:r>
          <a:endParaRPr lang="es-ES" sz="2000" b="1" dirty="0">
            <a:solidFill>
              <a:srgbClr val="002060"/>
            </a:solidFill>
          </a:endParaRPr>
        </a:p>
      </dgm:t>
    </dgm:pt>
    <dgm:pt modelId="{F599175B-0E8A-4D29-B554-763337966FB5}" type="parTrans" cxnId="{2EFAB5EF-2091-4070-BF8D-E535B9E79F72}">
      <dgm:prSet/>
      <dgm:spPr/>
      <dgm:t>
        <a:bodyPr/>
        <a:lstStyle/>
        <a:p>
          <a:endParaRPr lang="es-BO"/>
        </a:p>
      </dgm:t>
    </dgm:pt>
    <dgm:pt modelId="{D628E33F-AC95-4B4B-87B3-CB9B8CAEB4E9}" type="sibTrans" cxnId="{2EFAB5EF-2091-4070-BF8D-E535B9E79F72}">
      <dgm:prSet/>
      <dgm:spPr/>
      <dgm:t>
        <a:bodyPr/>
        <a:lstStyle/>
        <a:p>
          <a:endParaRPr lang="es-BO"/>
        </a:p>
      </dgm:t>
    </dgm:pt>
    <dgm:pt modelId="{BE07CB50-F79D-4C47-A7E5-C20D3657906A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rgbClr val="002060"/>
              </a:solidFill>
            </a:rPr>
            <a:t>No tener cargos pendientes con el Estado</a:t>
          </a:r>
          <a:endParaRPr lang="es-ES" sz="2000" b="1" dirty="0">
            <a:solidFill>
              <a:srgbClr val="002060"/>
            </a:solidFill>
          </a:endParaRPr>
        </a:p>
      </dgm:t>
    </dgm:pt>
    <dgm:pt modelId="{D3798086-0688-4013-8BF7-65F44436575F}" type="parTrans" cxnId="{CF74A9FB-5DAF-4E00-8DEF-501533957314}">
      <dgm:prSet/>
      <dgm:spPr/>
      <dgm:t>
        <a:bodyPr/>
        <a:lstStyle/>
        <a:p>
          <a:endParaRPr lang="es-BO"/>
        </a:p>
      </dgm:t>
    </dgm:pt>
    <dgm:pt modelId="{90C4CD74-D6C2-4A32-A17F-4A92543DCAB4}" type="sibTrans" cxnId="{CF74A9FB-5DAF-4E00-8DEF-501533957314}">
      <dgm:prSet/>
      <dgm:spPr/>
      <dgm:t>
        <a:bodyPr/>
        <a:lstStyle/>
        <a:p>
          <a:endParaRPr lang="es-BO"/>
        </a:p>
      </dgm:t>
    </dgm:pt>
    <dgm:pt modelId="{0C02F1DA-1488-44DD-BD6E-9057A72ED986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rgbClr val="002060"/>
              </a:solidFill>
            </a:rPr>
            <a:t>No haber sido destituido de la función pública </a:t>
          </a:r>
          <a:endParaRPr lang="es-ES" sz="2000" b="1" dirty="0">
            <a:solidFill>
              <a:srgbClr val="002060"/>
            </a:solidFill>
          </a:endParaRPr>
        </a:p>
      </dgm:t>
    </dgm:pt>
    <dgm:pt modelId="{CFFDA96F-4965-490F-89AD-03A946840204}" type="parTrans" cxnId="{905F646E-9850-46B1-B366-37DB372C5308}">
      <dgm:prSet/>
      <dgm:spPr/>
      <dgm:t>
        <a:bodyPr/>
        <a:lstStyle/>
        <a:p>
          <a:endParaRPr lang="es-BO"/>
        </a:p>
      </dgm:t>
    </dgm:pt>
    <dgm:pt modelId="{B27963C9-9590-42E0-B488-328D4845BBC0}" type="sibTrans" cxnId="{905F646E-9850-46B1-B366-37DB372C5308}">
      <dgm:prSet/>
      <dgm:spPr/>
      <dgm:t>
        <a:bodyPr/>
        <a:lstStyle/>
        <a:p>
          <a:endParaRPr lang="es-BO"/>
        </a:p>
      </dgm:t>
    </dgm:pt>
    <dgm:pt modelId="{B42930BB-71F5-40DE-A33B-774F5F808BC3}" type="pres">
      <dgm:prSet presAssocID="{F708A7E1-51F3-4834-BACA-EFD0FB44C0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07E5BD-1921-49D3-B1BE-C134C52FAF66}" type="pres">
      <dgm:prSet presAssocID="{7217297E-A0D6-460D-9696-DA8B2AC7C082}" presName="parentLin" presStyleCnt="0"/>
      <dgm:spPr/>
    </dgm:pt>
    <dgm:pt modelId="{7EE8B3AB-7103-482B-8FBE-08EB55307037}" type="pres">
      <dgm:prSet presAssocID="{7217297E-A0D6-460D-9696-DA8B2AC7C082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0ED0C10B-3B73-4C6F-9B73-38CF2C6CAD11}" type="pres">
      <dgm:prSet presAssocID="{7217297E-A0D6-460D-9696-DA8B2AC7C08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BFA6BF-F136-44B7-86AB-DBB6C9E92818}" type="pres">
      <dgm:prSet presAssocID="{7217297E-A0D6-460D-9696-DA8B2AC7C082}" presName="negativeSpace" presStyleCnt="0"/>
      <dgm:spPr/>
    </dgm:pt>
    <dgm:pt modelId="{2599FF3D-0E6B-4001-AE97-0ADA0EE83B0C}" type="pres">
      <dgm:prSet presAssocID="{7217297E-A0D6-460D-9696-DA8B2AC7C082}" presName="childText" presStyleLbl="conFgAcc1" presStyleIdx="0" presStyleCnt="6">
        <dgm:presLayoutVars>
          <dgm:bulletEnabled val="1"/>
        </dgm:presLayoutVars>
      </dgm:prSet>
      <dgm:spPr/>
    </dgm:pt>
    <dgm:pt modelId="{56036DE0-2AC5-4977-9370-A83E40230E18}" type="pres">
      <dgm:prSet presAssocID="{7724706A-5252-4BF5-B262-8227ABD96A89}" presName="spaceBetweenRectangles" presStyleCnt="0"/>
      <dgm:spPr/>
    </dgm:pt>
    <dgm:pt modelId="{83820634-9BBD-41CA-9352-7297FC6A0815}" type="pres">
      <dgm:prSet presAssocID="{344DB4AD-6ED3-4AA9-91E6-57C69E8C663C}" presName="parentLin" presStyleCnt="0"/>
      <dgm:spPr/>
    </dgm:pt>
    <dgm:pt modelId="{27F44D2A-72CF-4147-8311-8B0E2C8C26B8}" type="pres">
      <dgm:prSet presAssocID="{344DB4AD-6ED3-4AA9-91E6-57C69E8C663C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277A39D8-BFB8-47D2-A928-E86006B4854E}" type="pres">
      <dgm:prSet presAssocID="{344DB4AD-6ED3-4AA9-91E6-57C69E8C663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44F7B-49AF-46D6-AD34-DC58FF221601}" type="pres">
      <dgm:prSet presAssocID="{344DB4AD-6ED3-4AA9-91E6-57C69E8C663C}" presName="negativeSpace" presStyleCnt="0"/>
      <dgm:spPr/>
    </dgm:pt>
    <dgm:pt modelId="{9FDB0E64-3F3B-48F2-823D-11AEEA8BAB13}" type="pres">
      <dgm:prSet presAssocID="{344DB4AD-6ED3-4AA9-91E6-57C69E8C663C}" presName="childText" presStyleLbl="conFgAcc1" presStyleIdx="1" presStyleCnt="6">
        <dgm:presLayoutVars>
          <dgm:bulletEnabled val="1"/>
        </dgm:presLayoutVars>
      </dgm:prSet>
      <dgm:spPr/>
    </dgm:pt>
    <dgm:pt modelId="{892F8471-FFEC-415B-A47E-068BE714982A}" type="pres">
      <dgm:prSet presAssocID="{D87C8E1D-1B62-4A18-BB53-2699891C681E}" presName="spaceBetweenRectangles" presStyleCnt="0"/>
      <dgm:spPr/>
    </dgm:pt>
    <dgm:pt modelId="{D2A1AA42-B230-47C8-A084-B64653142A30}" type="pres">
      <dgm:prSet presAssocID="{515074FF-E3E5-4BAD-9D04-E049B53BEA8E}" presName="parentLin" presStyleCnt="0"/>
      <dgm:spPr/>
    </dgm:pt>
    <dgm:pt modelId="{ED1DB8B8-3D84-4FF5-AF50-B0B7044DD35E}" type="pres">
      <dgm:prSet presAssocID="{515074FF-E3E5-4BAD-9D04-E049B53BEA8E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1A7A10EF-F77E-4B5D-9BA6-DE24D6B321D7}" type="pres">
      <dgm:prSet presAssocID="{515074FF-E3E5-4BAD-9D04-E049B53BEA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61986A-C32C-47E5-A2CE-EDAACA061027}" type="pres">
      <dgm:prSet presAssocID="{515074FF-E3E5-4BAD-9D04-E049B53BEA8E}" presName="negativeSpace" presStyleCnt="0"/>
      <dgm:spPr/>
    </dgm:pt>
    <dgm:pt modelId="{B83B81E2-75EC-48A6-8078-50FEF8FE30C2}" type="pres">
      <dgm:prSet presAssocID="{515074FF-E3E5-4BAD-9D04-E049B53BEA8E}" presName="childText" presStyleLbl="conFgAcc1" presStyleIdx="2" presStyleCnt="6">
        <dgm:presLayoutVars>
          <dgm:bulletEnabled val="1"/>
        </dgm:presLayoutVars>
      </dgm:prSet>
      <dgm:spPr/>
    </dgm:pt>
    <dgm:pt modelId="{724D2854-1BD2-4632-A00D-D0802C53CE9A}" type="pres">
      <dgm:prSet presAssocID="{9FD9B0A6-9D89-4DDC-966A-3E74CD7A29BC}" presName="spaceBetweenRectangles" presStyleCnt="0"/>
      <dgm:spPr/>
    </dgm:pt>
    <dgm:pt modelId="{FA1FB325-F8AF-47C3-8E81-4F2037D8F5EE}" type="pres">
      <dgm:prSet presAssocID="{8D405FB6-59E3-462D-9BCC-AF8456DDD9F6}" presName="parentLin" presStyleCnt="0"/>
      <dgm:spPr/>
    </dgm:pt>
    <dgm:pt modelId="{C6A0342A-6619-4492-A072-D0C2FE9F9FAB}" type="pres">
      <dgm:prSet presAssocID="{8D405FB6-59E3-462D-9BCC-AF8456DDD9F6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DB841F03-3997-4BC8-8C3E-6E6C2C6A1836}" type="pres">
      <dgm:prSet presAssocID="{8D405FB6-59E3-462D-9BCC-AF8456DDD9F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2780D2-C121-4044-BD3E-B0A0ED2A91D4}" type="pres">
      <dgm:prSet presAssocID="{8D405FB6-59E3-462D-9BCC-AF8456DDD9F6}" presName="negativeSpace" presStyleCnt="0"/>
      <dgm:spPr/>
    </dgm:pt>
    <dgm:pt modelId="{3FD0EFCD-BFC5-4966-A7B1-2F8745896328}" type="pres">
      <dgm:prSet presAssocID="{8D405FB6-59E3-462D-9BCC-AF8456DDD9F6}" presName="childText" presStyleLbl="conFgAcc1" presStyleIdx="3" presStyleCnt="6">
        <dgm:presLayoutVars>
          <dgm:bulletEnabled val="1"/>
        </dgm:presLayoutVars>
      </dgm:prSet>
      <dgm:spPr/>
    </dgm:pt>
    <dgm:pt modelId="{A657766B-BB83-4921-A250-787A9AFD79BE}" type="pres">
      <dgm:prSet presAssocID="{D628E33F-AC95-4B4B-87B3-CB9B8CAEB4E9}" presName="spaceBetweenRectangles" presStyleCnt="0"/>
      <dgm:spPr/>
    </dgm:pt>
    <dgm:pt modelId="{CAE12EDE-840D-49D9-8C98-A1D7405366FF}" type="pres">
      <dgm:prSet presAssocID="{BE07CB50-F79D-4C47-A7E5-C20D3657906A}" presName="parentLin" presStyleCnt="0"/>
      <dgm:spPr/>
    </dgm:pt>
    <dgm:pt modelId="{76E30034-538B-47DE-BBDA-9807F99963F1}" type="pres">
      <dgm:prSet presAssocID="{BE07CB50-F79D-4C47-A7E5-C20D3657906A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ECEB12CF-1911-4685-83C7-4C832CF668E9}" type="pres">
      <dgm:prSet presAssocID="{BE07CB50-F79D-4C47-A7E5-C20D3657906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F6081-8AAE-4AD1-A9A4-6DAB4D8538CE}" type="pres">
      <dgm:prSet presAssocID="{BE07CB50-F79D-4C47-A7E5-C20D3657906A}" presName="negativeSpace" presStyleCnt="0"/>
      <dgm:spPr/>
    </dgm:pt>
    <dgm:pt modelId="{74352425-54D2-455C-A4C9-7B8986AD793F}" type="pres">
      <dgm:prSet presAssocID="{BE07CB50-F79D-4C47-A7E5-C20D3657906A}" presName="childText" presStyleLbl="conFgAcc1" presStyleIdx="4" presStyleCnt="6">
        <dgm:presLayoutVars>
          <dgm:bulletEnabled val="1"/>
        </dgm:presLayoutVars>
      </dgm:prSet>
      <dgm:spPr/>
    </dgm:pt>
    <dgm:pt modelId="{B2FDC895-ED80-4863-8ADC-4D2A264349E0}" type="pres">
      <dgm:prSet presAssocID="{90C4CD74-D6C2-4A32-A17F-4A92543DCAB4}" presName="spaceBetweenRectangles" presStyleCnt="0"/>
      <dgm:spPr/>
    </dgm:pt>
    <dgm:pt modelId="{1D4AC00A-A5F4-4926-9022-7D9F07DBE6F9}" type="pres">
      <dgm:prSet presAssocID="{0C02F1DA-1488-44DD-BD6E-9057A72ED986}" presName="parentLin" presStyleCnt="0"/>
      <dgm:spPr/>
    </dgm:pt>
    <dgm:pt modelId="{8FEE0FE0-7AED-48FC-B1D5-3BB63B21255A}" type="pres">
      <dgm:prSet presAssocID="{0C02F1DA-1488-44DD-BD6E-9057A72ED986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0CF7D306-0197-4321-94A3-7E45101F0D83}" type="pres">
      <dgm:prSet presAssocID="{0C02F1DA-1488-44DD-BD6E-9057A72ED98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769E8-0896-43B0-8FE5-0AD91516DC73}" type="pres">
      <dgm:prSet presAssocID="{0C02F1DA-1488-44DD-BD6E-9057A72ED986}" presName="negativeSpace" presStyleCnt="0"/>
      <dgm:spPr/>
    </dgm:pt>
    <dgm:pt modelId="{985C83FA-C7EB-4E6E-AE1D-75FBDAC91B02}" type="pres">
      <dgm:prSet presAssocID="{0C02F1DA-1488-44DD-BD6E-9057A72ED98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4E8E0EA-EA3A-4B05-9AB0-407070FAC265}" type="presOf" srcId="{F708A7E1-51F3-4834-BACA-EFD0FB44C05F}" destId="{B42930BB-71F5-40DE-A33B-774F5F808BC3}" srcOrd="0" destOrd="0" presId="urn:microsoft.com/office/officeart/2005/8/layout/list1"/>
    <dgm:cxn modelId="{3ECE1F44-D67D-4BEC-B620-17E18CE92FE8}" type="presOf" srcId="{344DB4AD-6ED3-4AA9-91E6-57C69E8C663C}" destId="{277A39D8-BFB8-47D2-A928-E86006B4854E}" srcOrd="1" destOrd="0" presId="urn:microsoft.com/office/officeart/2005/8/layout/list1"/>
    <dgm:cxn modelId="{13697510-36D8-4082-B02C-B96F014BFBB9}" type="presOf" srcId="{8D405FB6-59E3-462D-9BCC-AF8456DDD9F6}" destId="{C6A0342A-6619-4492-A072-D0C2FE9F9FAB}" srcOrd="0" destOrd="0" presId="urn:microsoft.com/office/officeart/2005/8/layout/list1"/>
    <dgm:cxn modelId="{3BB0AEE6-F09E-4681-B378-2C73AC16693A}" srcId="{F708A7E1-51F3-4834-BACA-EFD0FB44C05F}" destId="{7217297E-A0D6-460D-9696-DA8B2AC7C082}" srcOrd="0" destOrd="0" parTransId="{8969A688-7EA6-4112-8B4B-B35A31B269FB}" sibTransId="{7724706A-5252-4BF5-B262-8227ABD96A89}"/>
    <dgm:cxn modelId="{905F646E-9850-46B1-B366-37DB372C5308}" srcId="{F708A7E1-51F3-4834-BACA-EFD0FB44C05F}" destId="{0C02F1DA-1488-44DD-BD6E-9057A72ED986}" srcOrd="5" destOrd="0" parTransId="{CFFDA96F-4965-490F-89AD-03A946840204}" sibTransId="{B27963C9-9590-42E0-B488-328D4845BBC0}"/>
    <dgm:cxn modelId="{788D94EC-0F7F-422C-A486-29ED5F4255E8}" type="presOf" srcId="{BE07CB50-F79D-4C47-A7E5-C20D3657906A}" destId="{76E30034-538B-47DE-BBDA-9807F99963F1}" srcOrd="0" destOrd="0" presId="urn:microsoft.com/office/officeart/2005/8/layout/list1"/>
    <dgm:cxn modelId="{802F78F3-EA12-460B-9428-6DE4DA97D36E}" type="presOf" srcId="{344DB4AD-6ED3-4AA9-91E6-57C69E8C663C}" destId="{27F44D2A-72CF-4147-8311-8B0E2C8C26B8}" srcOrd="0" destOrd="0" presId="urn:microsoft.com/office/officeart/2005/8/layout/list1"/>
    <dgm:cxn modelId="{24D92BC1-E415-4574-9260-F11F2874BA8D}" type="presOf" srcId="{515074FF-E3E5-4BAD-9D04-E049B53BEA8E}" destId="{ED1DB8B8-3D84-4FF5-AF50-B0B7044DD35E}" srcOrd="0" destOrd="0" presId="urn:microsoft.com/office/officeart/2005/8/layout/list1"/>
    <dgm:cxn modelId="{1B67CF35-681B-4476-9AAF-67F560AC31D2}" type="presOf" srcId="{0C02F1DA-1488-44DD-BD6E-9057A72ED986}" destId="{0CF7D306-0197-4321-94A3-7E45101F0D83}" srcOrd="1" destOrd="0" presId="urn:microsoft.com/office/officeart/2005/8/layout/list1"/>
    <dgm:cxn modelId="{52581366-5071-4FEE-8B91-9761A462DCB4}" type="presOf" srcId="{0C02F1DA-1488-44DD-BD6E-9057A72ED986}" destId="{8FEE0FE0-7AED-48FC-B1D5-3BB63B21255A}" srcOrd="0" destOrd="0" presId="urn:microsoft.com/office/officeart/2005/8/layout/list1"/>
    <dgm:cxn modelId="{F411F97D-40CA-4B0F-9670-B73767D3E76E}" type="presOf" srcId="{7217297E-A0D6-460D-9696-DA8B2AC7C082}" destId="{7EE8B3AB-7103-482B-8FBE-08EB55307037}" srcOrd="0" destOrd="0" presId="urn:microsoft.com/office/officeart/2005/8/layout/list1"/>
    <dgm:cxn modelId="{2EFAB5EF-2091-4070-BF8D-E535B9E79F72}" srcId="{F708A7E1-51F3-4834-BACA-EFD0FB44C05F}" destId="{8D405FB6-59E3-462D-9BCC-AF8456DDD9F6}" srcOrd="3" destOrd="0" parTransId="{F599175B-0E8A-4D29-B554-763337966FB5}" sibTransId="{D628E33F-AC95-4B4B-87B3-CB9B8CAEB4E9}"/>
    <dgm:cxn modelId="{4D74B41F-BC3A-4D0C-A948-B7F44B2D363F}" srcId="{F708A7E1-51F3-4834-BACA-EFD0FB44C05F}" destId="{344DB4AD-6ED3-4AA9-91E6-57C69E8C663C}" srcOrd="1" destOrd="0" parTransId="{A5D741D8-5C24-4A69-B66B-9B4A76B11544}" sibTransId="{D87C8E1D-1B62-4A18-BB53-2699891C681E}"/>
    <dgm:cxn modelId="{5FC9D131-3D50-43E8-BD54-D49FD51C1B4B}" type="presOf" srcId="{7217297E-A0D6-460D-9696-DA8B2AC7C082}" destId="{0ED0C10B-3B73-4C6F-9B73-38CF2C6CAD11}" srcOrd="1" destOrd="0" presId="urn:microsoft.com/office/officeart/2005/8/layout/list1"/>
    <dgm:cxn modelId="{86115E08-A09D-427E-B00D-54CED66FC0FE}" type="presOf" srcId="{BE07CB50-F79D-4C47-A7E5-C20D3657906A}" destId="{ECEB12CF-1911-4685-83C7-4C832CF668E9}" srcOrd="1" destOrd="0" presId="urn:microsoft.com/office/officeart/2005/8/layout/list1"/>
    <dgm:cxn modelId="{CF74A9FB-5DAF-4E00-8DEF-501533957314}" srcId="{F708A7E1-51F3-4834-BACA-EFD0FB44C05F}" destId="{BE07CB50-F79D-4C47-A7E5-C20D3657906A}" srcOrd="4" destOrd="0" parTransId="{D3798086-0688-4013-8BF7-65F44436575F}" sibTransId="{90C4CD74-D6C2-4A32-A17F-4A92543DCAB4}"/>
    <dgm:cxn modelId="{A92F3186-F73E-4A0E-B58B-9858141E03DD}" type="presOf" srcId="{515074FF-E3E5-4BAD-9D04-E049B53BEA8E}" destId="{1A7A10EF-F77E-4B5D-9BA6-DE24D6B321D7}" srcOrd="1" destOrd="0" presId="urn:microsoft.com/office/officeart/2005/8/layout/list1"/>
    <dgm:cxn modelId="{51848DBB-5C73-42AD-9409-456F490286A2}" srcId="{F708A7E1-51F3-4834-BACA-EFD0FB44C05F}" destId="{515074FF-E3E5-4BAD-9D04-E049B53BEA8E}" srcOrd="2" destOrd="0" parTransId="{7BD7FB10-5220-4622-83FE-2479F82A5DF1}" sibTransId="{9FD9B0A6-9D89-4DDC-966A-3E74CD7A29BC}"/>
    <dgm:cxn modelId="{6D9215C6-D6C8-4CF5-8FCD-85C370F63028}" type="presOf" srcId="{8D405FB6-59E3-462D-9BCC-AF8456DDD9F6}" destId="{DB841F03-3997-4BC8-8C3E-6E6C2C6A1836}" srcOrd="1" destOrd="0" presId="urn:microsoft.com/office/officeart/2005/8/layout/list1"/>
    <dgm:cxn modelId="{24D5E7B4-F6D8-4E21-BC06-2B930E126494}" type="presParOf" srcId="{B42930BB-71F5-40DE-A33B-774F5F808BC3}" destId="{7B07E5BD-1921-49D3-B1BE-C134C52FAF66}" srcOrd="0" destOrd="0" presId="urn:microsoft.com/office/officeart/2005/8/layout/list1"/>
    <dgm:cxn modelId="{BCF33545-132A-41D5-A9AA-C84041E06F22}" type="presParOf" srcId="{7B07E5BD-1921-49D3-B1BE-C134C52FAF66}" destId="{7EE8B3AB-7103-482B-8FBE-08EB55307037}" srcOrd="0" destOrd="0" presId="urn:microsoft.com/office/officeart/2005/8/layout/list1"/>
    <dgm:cxn modelId="{A0F991F2-2267-4A2F-AE29-C7D375CCEE61}" type="presParOf" srcId="{7B07E5BD-1921-49D3-B1BE-C134C52FAF66}" destId="{0ED0C10B-3B73-4C6F-9B73-38CF2C6CAD11}" srcOrd="1" destOrd="0" presId="urn:microsoft.com/office/officeart/2005/8/layout/list1"/>
    <dgm:cxn modelId="{AE257C35-19F5-4CAF-9C07-8AD4FFAE0E7C}" type="presParOf" srcId="{B42930BB-71F5-40DE-A33B-774F5F808BC3}" destId="{9ABFA6BF-F136-44B7-86AB-DBB6C9E92818}" srcOrd="1" destOrd="0" presId="urn:microsoft.com/office/officeart/2005/8/layout/list1"/>
    <dgm:cxn modelId="{F4369172-418E-4B26-AC5D-28FBA3D55FE2}" type="presParOf" srcId="{B42930BB-71F5-40DE-A33B-774F5F808BC3}" destId="{2599FF3D-0E6B-4001-AE97-0ADA0EE83B0C}" srcOrd="2" destOrd="0" presId="urn:microsoft.com/office/officeart/2005/8/layout/list1"/>
    <dgm:cxn modelId="{AA9CEB64-7017-4DAB-ADE8-D583C7A211E5}" type="presParOf" srcId="{B42930BB-71F5-40DE-A33B-774F5F808BC3}" destId="{56036DE0-2AC5-4977-9370-A83E40230E18}" srcOrd="3" destOrd="0" presId="urn:microsoft.com/office/officeart/2005/8/layout/list1"/>
    <dgm:cxn modelId="{587E5A79-3449-49CC-B4AF-CC484B5ABA32}" type="presParOf" srcId="{B42930BB-71F5-40DE-A33B-774F5F808BC3}" destId="{83820634-9BBD-41CA-9352-7297FC6A0815}" srcOrd="4" destOrd="0" presId="urn:microsoft.com/office/officeart/2005/8/layout/list1"/>
    <dgm:cxn modelId="{50C86DB5-1A4A-44D6-86F4-DECA57B18083}" type="presParOf" srcId="{83820634-9BBD-41CA-9352-7297FC6A0815}" destId="{27F44D2A-72CF-4147-8311-8B0E2C8C26B8}" srcOrd="0" destOrd="0" presId="urn:microsoft.com/office/officeart/2005/8/layout/list1"/>
    <dgm:cxn modelId="{F5B806C8-0D96-4250-931C-74F66CD7D9A2}" type="presParOf" srcId="{83820634-9BBD-41CA-9352-7297FC6A0815}" destId="{277A39D8-BFB8-47D2-A928-E86006B4854E}" srcOrd="1" destOrd="0" presId="urn:microsoft.com/office/officeart/2005/8/layout/list1"/>
    <dgm:cxn modelId="{160EDB68-F7E7-4318-908F-DE4649B4B94D}" type="presParOf" srcId="{B42930BB-71F5-40DE-A33B-774F5F808BC3}" destId="{29F44F7B-49AF-46D6-AD34-DC58FF221601}" srcOrd="5" destOrd="0" presId="urn:microsoft.com/office/officeart/2005/8/layout/list1"/>
    <dgm:cxn modelId="{F62A5DB4-D2AB-4F6C-B496-20164C2B03BD}" type="presParOf" srcId="{B42930BB-71F5-40DE-A33B-774F5F808BC3}" destId="{9FDB0E64-3F3B-48F2-823D-11AEEA8BAB13}" srcOrd="6" destOrd="0" presId="urn:microsoft.com/office/officeart/2005/8/layout/list1"/>
    <dgm:cxn modelId="{48FB043B-8C7D-4F77-BF7B-9D991C3B518F}" type="presParOf" srcId="{B42930BB-71F5-40DE-A33B-774F5F808BC3}" destId="{892F8471-FFEC-415B-A47E-068BE714982A}" srcOrd="7" destOrd="0" presId="urn:microsoft.com/office/officeart/2005/8/layout/list1"/>
    <dgm:cxn modelId="{BCDA640B-8443-4345-AD5F-98FEF0A212C8}" type="presParOf" srcId="{B42930BB-71F5-40DE-A33B-774F5F808BC3}" destId="{D2A1AA42-B230-47C8-A084-B64653142A30}" srcOrd="8" destOrd="0" presId="urn:microsoft.com/office/officeart/2005/8/layout/list1"/>
    <dgm:cxn modelId="{9FD7A269-0858-4848-86C2-858D13844808}" type="presParOf" srcId="{D2A1AA42-B230-47C8-A084-B64653142A30}" destId="{ED1DB8B8-3D84-4FF5-AF50-B0B7044DD35E}" srcOrd="0" destOrd="0" presId="urn:microsoft.com/office/officeart/2005/8/layout/list1"/>
    <dgm:cxn modelId="{02E2C99E-80B0-427D-B10C-B84324059AE9}" type="presParOf" srcId="{D2A1AA42-B230-47C8-A084-B64653142A30}" destId="{1A7A10EF-F77E-4B5D-9BA6-DE24D6B321D7}" srcOrd="1" destOrd="0" presId="urn:microsoft.com/office/officeart/2005/8/layout/list1"/>
    <dgm:cxn modelId="{0BA51CCC-23C9-4CC6-934F-514E5D9A66BD}" type="presParOf" srcId="{B42930BB-71F5-40DE-A33B-774F5F808BC3}" destId="{5761986A-C32C-47E5-A2CE-EDAACA061027}" srcOrd="9" destOrd="0" presId="urn:microsoft.com/office/officeart/2005/8/layout/list1"/>
    <dgm:cxn modelId="{53A79ACF-39FE-44D9-8F43-89C8B527D551}" type="presParOf" srcId="{B42930BB-71F5-40DE-A33B-774F5F808BC3}" destId="{B83B81E2-75EC-48A6-8078-50FEF8FE30C2}" srcOrd="10" destOrd="0" presId="urn:microsoft.com/office/officeart/2005/8/layout/list1"/>
    <dgm:cxn modelId="{87D862A7-0845-491C-A345-BB512A319DA9}" type="presParOf" srcId="{B42930BB-71F5-40DE-A33B-774F5F808BC3}" destId="{724D2854-1BD2-4632-A00D-D0802C53CE9A}" srcOrd="11" destOrd="0" presId="urn:microsoft.com/office/officeart/2005/8/layout/list1"/>
    <dgm:cxn modelId="{4796CA9D-BC03-4523-ABA4-1EB7198E13DA}" type="presParOf" srcId="{B42930BB-71F5-40DE-A33B-774F5F808BC3}" destId="{FA1FB325-F8AF-47C3-8E81-4F2037D8F5EE}" srcOrd="12" destOrd="0" presId="urn:microsoft.com/office/officeart/2005/8/layout/list1"/>
    <dgm:cxn modelId="{2978002F-95A0-42A3-9CB4-C3F8CB4EA7BB}" type="presParOf" srcId="{FA1FB325-F8AF-47C3-8E81-4F2037D8F5EE}" destId="{C6A0342A-6619-4492-A072-D0C2FE9F9FAB}" srcOrd="0" destOrd="0" presId="urn:microsoft.com/office/officeart/2005/8/layout/list1"/>
    <dgm:cxn modelId="{E827F928-D192-4659-B9E2-0AE2566F6406}" type="presParOf" srcId="{FA1FB325-F8AF-47C3-8E81-4F2037D8F5EE}" destId="{DB841F03-3997-4BC8-8C3E-6E6C2C6A1836}" srcOrd="1" destOrd="0" presId="urn:microsoft.com/office/officeart/2005/8/layout/list1"/>
    <dgm:cxn modelId="{71F69ABA-F75C-4B33-8DC2-799E8C928AFD}" type="presParOf" srcId="{B42930BB-71F5-40DE-A33B-774F5F808BC3}" destId="{A32780D2-C121-4044-BD3E-B0A0ED2A91D4}" srcOrd="13" destOrd="0" presId="urn:microsoft.com/office/officeart/2005/8/layout/list1"/>
    <dgm:cxn modelId="{AAA6BD7A-9FC9-40B7-B2F7-D3367BDB47FB}" type="presParOf" srcId="{B42930BB-71F5-40DE-A33B-774F5F808BC3}" destId="{3FD0EFCD-BFC5-4966-A7B1-2F8745896328}" srcOrd="14" destOrd="0" presId="urn:microsoft.com/office/officeart/2005/8/layout/list1"/>
    <dgm:cxn modelId="{71F9D098-DD0E-4EBB-873B-1C380A410835}" type="presParOf" srcId="{B42930BB-71F5-40DE-A33B-774F5F808BC3}" destId="{A657766B-BB83-4921-A250-787A9AFD79BE}" srcOrd="15" destOrd="0" presId="urn:microsoft.com/office/officeart/2005/8/layout/list1"/>
    <dgm:cxn modelId="{0FCDF230-4608-47C5-B220-0209E8E7E976}" type="presParOf" srcId="{B42930BB-71F5-40DE-A33B-774F5F808BC3}" destId="{CAE12EDE-840D-49D9-8C98-A1D7405366FF}" srcOrd="16" destOrd="0" presId="urn:microsoft.com/office/officeart/2005/8/layout/list1"/>
    <dgm:cxn modelId="{A3197325-0CE8-4EAA-8C1C-8266860B31D8}" type="presParOf" srcId="{CAE12EDE-840D-49D9-8C98-A1D7405366FF}" destId="{76E30034-538B-47DE-BBDA-9807F99963F1}" srcOrd="0" destOrd="0" presId="urn:microsoft.com/office/officeart/2005/8/layout/list1"/>
    <dgm:cxn modelId="{0CFEE347-2D3A-4890-AC2B-9663885C952C}" type="presParOf" srcId="{CAE12EDE-840D-49D9-8C98-A1D7405366FF}" destId="{ECEB12CF-1911-4685-83C7-4C832CF668E9}" srcOrd="1" destOrd="0" presId="urn:microsoft.com/office/officeart/2005/8/layout/list1"/>
    <dgm:cxn modelId="{15E30208-E214-46EE-86D4-404ACA089ACA}" type="presParOf" srcId="{B42930BB-71F5-40DE-A33B-774F5F808BC3}" destId="{76DF6081-8AAE-4AD1-A9A4-6DAB4D8538CE}" srcOrd="17" destOrd="0" presId="urn:microsoft.com/office/officeart/2005/8/layout/list1"/>
    <dgm:cxn modelId="{E91F4D87-3514-46FF-B9CA-BEE57DEA0395}" type="presParOf" srcId="{B42930BB-71F5-40DE-A33B-774F5F808BC3}" destId="{74352425-54D2-455C-A4C9-7B8986AD793F}" srcOrd="18" destOrd="0" presId="urn:microsoft.com/office/officeart/2005/8/layout/list1"/>
    <dgm:cxn modelId="{7D923AF8-4A51-495D-997A-06F51E26DD24}" type="presParOf" srcId="{B42930BB-71F5-40DE-A33B-774F5F808BC3}" destId="{B2FDC895-ED80-4863-8ADC-4D2A264349E0}" srcOrd="19" destOrd="0" presId="urn:microsoft.com/office/officeart/2005/8/layout/list1"/>
    <dgm:cxn modelId="{01102AEE-70D9-4EEB-BF76-6832C173B680}" type="presParOf" srcId="{B42930BB-71F5-40DE-A33B-774F5F808BC3}" destId="{1D4AC00A-A5F4-4926-9022-7D9F07DBE6F9}" srcOrd="20" destOrd="0" presId="urn:microsoft.com/office/officeart/2005/8/layout/list1"/>
    <dgm:cxn modelId="{40C8A097-05DF-4822-BADF-CA6089EDBEAB}" type="presParOf" srcId="{1D4AC00A-A5F4-4926-9022-7D9F07DBE6F9}" destId="{8FEE0FE0-7AED-48FC-B1D5-3BB63B21255A}" srcOrd="0" destOrd="0" presId="urn:microsoft.com/office/officeart/2005/8/layout/list1"/>
    <dgm:cxn modelId="{1E341D71-E851-4A9E-BF31-2B0677D87DDC}" type="presParOf" srcId="{1D4AC00A-A5F4-4926-9022-7D9F07DBE6F9}" destId="{0CF7D306-0197-4321-94A3-7E45101F0D83}" srcOrd="1" destOrd="0" presId="urn:microsoft.com/office/officeart/2005/8/layout/list1"/>
    <dgm:cxn modelId="{7CACE5A6-0E90-42A6-B470-EC95B23195B3}" type="presParOf" srcId="{B42930BB-71F5-40DE-A33B-774F5F808BC3}" destId="{916769E8-0896-43B0-8FE5-0AD91516DC73}" srcOrd="21" destOrd="0" presId="urn:microsoft.com/office/officeart/2005/8/layout/list1"/>
    <dgm:cxn modelId="{DF15ACAC-A134-4052-8B5B-9ED38BCA6C0F}" type="presParOf" srcId="{B42930BB-71F5-40DE-A33B-774F5F808BC3}" destId="{985C83FA-C7EB-4E6E-AE1D-75FBDAC91B0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3220C58-4388-4C92-9D69-A5355E64FAE1}" type="doc">
      <dgm:prSet loTypeId="urn:microsoft.com/office/officeart/2005/8/layout/chevron2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BO"/>
        </a:p>
      </dgm:t>
    </dgm:pt>
    <dgm:pt modelId="{DD46564F-0D23-4F41-93B1-E8BAA36A9BC9}">
      <dgm:prSet/>
      <dgm:spPr/>
      <dgm:t>
        <a:bodyPr/>
        <a:lstStyle/>
        <a:p>
          <a:pPr rtl="0"/>
          <a:r>
            <a:rPr lang="es-ES" b="1" dirty="0" smtClean="0"/>
            <a:t>1</a:t>
          </a:r>
          <a:endParaRPr lang="es-ES" b="1" dirty="0"/>
        </a:p>
      </dgm:t>
    </dgm:pt>
    <dgm:pt modelId="{A6309C66-A733-4B02-910F-F0115A8AEB90}" type="parTrans" cxnId="{D1970834-98C2-44A1-A2E9-1A7230CFBE70}">
      <dgm:prSet/>
      <dgm:spPr/>
      <dgm:t>
        <a:bodyPr/>
        <a:lstStyle/>
        <a:p>
          <a:endParaRPr lang="es-BO"/>
        </a:p>
      </dgm:t>
    </dgm:pt>
    <dgm:pt modelId="{96ECB1BD-3DAC-49A4-B095-ECDA2E881563}" type="sibTrans" cxnId="{D1970834-98C2-44A1-A2E9-1A7230CFBE70}">
      <dgm:prSet/>
      <dgm:spPr/>
      <dgm:t>
        <a:bodyPr/>
        <a:lstStyle/>
        <a:p>
          <a:endParaRPr lang="es-BO"/>
        </a:p>
      </dgm:t>
    </dgm:pt>
    <dgm:pt modelId="{44B42458-8831-449D-9E3A-E86FC7D223A5}">
      <dgm:prSet custT="1"/>
      <dgm:spPr/>
      <dgm:t>
        <a:bodyPr/>
        <a:lstStyle/>
        <a:p>
          <a:pPr rtl="0"/>
          <a:r>
            <a:rPr lang="es-ES_tradnl" sz="1600" b="1" dirty="0" smtClean="0"/>
            <a:t>2</a:t>
          </a:r>
          <a:endParaRPr lang="es-ES_tradnl" sz="1600" b="1" dirty="0"/>
        </a:p>
      </dgm:t>
    </dgm:pt>
    <dgm:pt modelId="{69B64F95-91FA-45B4-8A38-973677AC9A63}" type="parTrans" cxnId="{0634E97D-19EC-40D5-84DC-94E1E2BA9904}">
      <dgm:prSet/>
      <dgm:spPr/>
      <dgm:t>
        <a:bodyPr/>
        <a:lstStyle/>
        <a:p>
          <a:endParaRPr lang="es-BO"/>
        </a:p>
      </dgm:t>
    </dgm:pt>
    <dgm:pt modelId="{614AC073-3498-4743-BA89-E3B71B5D9929}" type="sibTrans" cxnId="{0634E97D-19EC-40D5-84DC-94E1E2BA9904}">
      <dgm:prSet/>
      <dgm:spPr/>
      <dgm:t>
        <a:bodyPr/>
        <a:lstStyle/>
        <a:p>
          <a:endParaRPr lang="es-BO"/>
        </a:p>
      </dgm:t>
    </dgm:pt>
    <dgm:pt modelId="{DA855B0F-D2C9-4737-8AE0-A15E9E78B364}">
      <dgm:prSet custT="1"/>
      <dgm:spPr/>
      <dgm:t>
        <a:bodyPr/>
        <a:lstStyle/>
        <a:p>
          <a:pPr rtl="0"/>
          <a:r>
            <a:rPr lang="es-ES" sz="1600" b="1" dirty="0" smtClean="0"/>
            <a:t>Llevar registros ordenados cronológicamente de los trámites que realiza.</a:t>
          </a:r>
          <a:endParaRPr lang="es-BO" sz="1600" b="1" dirty="0"/>
        </a:p>
      </dgm:t>
    </dgm:pt>
    <dgm:pt modelId="{7198A68F-4B5B-4AD6-BDC8-F778ACBC6E92}" type="parTrans" cxnId="{F8A63276-710F-4C1C-94B1-2B685675B1F9}">
      <dgm:prSet/>
      <dgm:spPr/>
      <dgm:t>
        <a:bodyPr/>
        <a:lstStyle/>
        <a:p>
          <a:endParaRPr lang="es-BO"/>
        </a:p>
      </dgm:t>
    </dgm:pt>
    <dgm:pt modelId="{9D57630C-7247-4CD8-B53F-0A9513604B39}" type="sibTrans" cxnId="{F8A63276-710F-4C1C-94B1-2B685675B1F9}">
      <dgm:prSet/>
      <dgm:spPr/>
      <dgm:t>
        <a:bodyPr/>
        <a:lstStyle/>
        <a:p>
          <a:endParaRPr lang="es-BO"/>
        </a:p>
      </dgm:t>
    </dgm:pt>
    <dgm:pt modelId="{360FF37E-CA2A-4A68-8DCF-FA6409484452}">
      <dgm:prSet custT="1"/>
      <dgm:spPr/>
      <dgm:t>
        <a:bodyPr/>
        <a:lstStyle/>
        <a:p>
          <a:pPr rtl="0"/>
          <a:r>
            <a:rPr lang="es-ES_tradnl" sz="1600" b="1" dirty="0" smtClean="0"/>
            <a:t>3</a:t>
          </a:r>
          <a:endParaRPr lang="es-ES_tradnl" sz="1600" b="1" dirty="0"/>
        </a:p>
      </dgm:t>
    </dgm:pt>
    <dgm:pt modelId="{F22A5648-394B-4BB1-9B0F-14ED4B8C3AE4}" type="parTrans" cxnId="{5CC3A4DA-2C34-4221-A20A-480B22603300}">
      <dgm:prSet/>
      <dgm:spPr/>
      <dgm:t>
        <a:bodyPr/>
        <a:lstStyle/>
        <a:p>
          <a:endParaRPr lang="es-BO"/>
        </a:p>
      </dgm:t>
    </dgm:pt>
    <dgm:pt modelId="{CB878CF6-28D5-4472-84CB-1EF04CF6D193}" type="sibTrans" cxnId="{5CC3A4DA-2C34-4221-A20A-480B22603300}">
      <dgm:prSet/>
      <dgm:spPr/>
      <dgm:t>
        <a:bodyPr/>
        <a:lstStyle/>
        <a:p>
          <a:endParaRPr lang="es-BO"/>
        </a:p>
      </dgm:t>
    </dgm:pt>
    <dgm:pt modelId="{BBDB98BE-90E2-48A3-A67F-1640419349F1}">
      <dgm:prSet custT="1"/>
      <dgm:spPr/>
      <dgm:t>
        <a:bodyPr/>
        <a:lstStyle/>
        <a:p>
          <a:pPr rtl="0"/>
          <a:r>
            <a:rPr lang="es-ES" sz="1600" b="1" dirty="0" smtClean="0"/>
            <a:t>Disponer de la documentación exigible previo al despacho aduanero. </a:t>
          </a:r>
          <a:endParaRPr lang="es-BO" sz="1600" b="1" dirty="0"/>
        </a:p>
      </dgm:t>
    </dgm:pt>
    <dgm:pt modelId="{D9BF6AAF-1C66-40C8-9FB4-7F6F0928821F}" type="parTrans" cxnId="{37312644-5106-45D2-8BC6-3831E5CF1AEE}">
      <dgm:prSet/>
      <dgm:spPr/>
      <dgm:t>
        <a:bodyPr/>
        <a:lstStyle/>
        <a:p>
          <a:endParaRPr lang="es-BO"/>
        </a:p>
      </dgm:t>
    </dgm:pt>
    <dgm:pt modelId="{20941479-4DEA-450D-BBE9-7550016D6081}" type="sibTrans" cxnId="{37312644-5106-45D2-8BC6-3831E5CF1AEE}">
      <dgm:prSet/>
      <dgm:spPr/>
      <dgm:t>
        <a:bodyPr/>
        <a:lstStyle/>
        <a:p>
          <a:endParaRPr lang="es-BO"/>
        </a:p>
      </dgm:t>
    </dgm:pt>
    <dgm:pt modelId="{BD56C03E-6AB8-47E0-A374-6F19C7363D97}">
      <dgm:prSet custT="1"/>
      <dgm:spPr/>
      <dgm:t>
        <a:bodyPr/>
        <a:lstStyle/>
        <a:p>
          <a:pPr rtl="0"/>
          <a:r>
            <a:rPr lang="es-ES_tradnl" sz="1600" b="1" dirty="0" smtClean="0"/>
            <a:t>4</a:t>
          </a:r>
          <a:endParaRPr lang="es-ES_tradnl" sz="1600" b="1" dirty="0"/>
        </a:p>
      </dgm:t>
    </dgm:pt>
    <dgm:pt modelId="{F8DA2AC6-F7B7-4A6D-9CAE-D4F5BD46CB3C}" type="parTrans" cxnId="{D4127DA4-1765-40A5-9307-082C62E7ED16}">
      <dgm:prSet/>
      <dgm:spPr/>
      <dgm:t>
        <a:bodyPr/>
        <a:lstStyle/>
        <a:p>
          <a:endParaRPr lang="es-BO"/>
        </a:p>
      </dgm:t>
    </dgm:pt>
    <dgm:pt modelId="{BE40C881-7438-46B5-9DE2-02F63441BE10}" type="sibTrans" cxnId="{D4127DA4-1765-40A5-9307-082C62E7ED16}">
      <dgm:prSet/>
      <dgm:spPr/>
      <dgm:t>
        <a:bodyPr/>
        <a:lstStyle/>
        <a:p>
          <a:endParaRPr lang="es-BO"/>
        </a:p>
      </dgm:t>
    </dgm:pt>
    <dgm:pt modelId="{EDDEAFF1-C725-4F90-85CF-7D62FAAF6019}">
      <dgm:prSet custT="1"/>
      <dgm:spPr/>
      <dgm:t>
        <a:bodyPr/>
        <a:lstStyle/>
        <a:p>
          <a:pPr rtl="0"/>
          <a:r>
            <a:rPr lang="es-ES" sz="1600" b="1" dirty="0" smtClean="0"/>
            <a:t>Clasificar correctamente las mercancías en la Nomenclatura Arancelaria.</a:t>
          </a:r>
          <a:endParaRPr lang="es-BO" sz="1600" b="1" dirty="0"/>
        </a:p>
      </dgm:t>
    </dgm:pt>
    <dgm:pt modelId="{8EE34444-A62A-4B88-AF49-FA5A866FB726}" type="parTrans" cxnId="{BAA715AA-9E53-4340-87C3-BA00292FBDE2}">
      <dgm:prSet/>
      <dgm:spPr/>
      <dgm:t>
        <a:bodyPr/>
        <a:lstStyle/>
        <a:p>
          <a:endParaRPr lang="es-BO"/>
        </a:p>
      </dgm:t>
    </dgm:pt>
    <dgm:pt modelId="{9EDC1A3F-3B17-45A1-B493-B7EF335F9C30}" type="sibTrans" cxnId="{BAA715AA-9E53-4340-87C3-BA00292FBDE2}">
      <dgm:prSet/>
      <dgm:spPr/>
      <dgm:t>
        <a:bodyPr/>
        <a:lstStyle/>
        <a:p>
          <a:endParaRPr lang="es-BO"/>
        </a:p>
      </dgm:t>
    </dgm:pt>
    <dgm:pt modelId="{406925BA-16F2-4118-830F-23AD179537CC}">
      <dgm:prSet custT="1"/>
      <dgm:spPr/>
      <dgm:t>
        <a:bodyPr/>
        <a:lstStyle/>
        <a:p>
          <a:pPr rtl="0"/>
          <a:r>
            <a:rPr lang="es-ES" sz="1600" b="1" dirty="0" smtClean="0"/>
            <a:t>5</a:t>
          </a:r>
          <a:endParaRPr lang="es-ES" sz="1600" b="1" dirty="0"/>
        </a:p>
      </dgm:t>
    </dgm:pt>
    <dgm:pt modelId="{D1B073EC-F285-417A-8472-084A6681AD11}" type="parTrans" cxnId="{FB13D245-5F0E-44CB-8A22-72B13C2895B9}">
      <dgm:prSet/>
      <dgm:spPr/>
      <dgm:t>
        <a:bodyPr/>
        <a:lstStyle/>
        <a:p>
          <a:endParaRPr lang="es-BO"/>
        </a:p>
      </dgm:t>
    </dgm:pt>
    <dgm:pt modelId="{C0EE39DC-997D-4943-B205-6BAA6AEB2B90}" type="sibTrans" cxnId="{FB13D245-5F0E-44CB-8A22-72B13C2895B9}">
      <dgm:prSet/>
      <dgm:spPr/>
      <dgm:t>
        <a:bodyPr/>
        <a:lstStyle/>
        <a:p>
          <a:endParaRPr lang="es-BO"/>
        </a:p>
      </dgm:t>
    </dgm:pt>
    <dgm:pt modelId="{F6E5A031-7B8D-4C16-840B-C8B631E9A94A}">
      <dgm:prSet custT="1"/>
      <dgm:spPr/>
      <dgm:t>
        <a:bodyPr/>
        <a:lstStyle/>
        <a:p>
          <a:pPr rtl="0"/>
          <a:r>
            <a:rPr lang="es-ES" sz="1600" b="1" dirty="0" smtClean="0"/>
            <a:t>Elaborar, suscribir y presentar las Declaraciones de Mercancías.</a:t>
          </a:r>
          <a:endParaRPr lang="es-ES" sz="1600" b="1" dirty="0"/>
        </a:p>
      </dgm:t>
    </dgm:pt>
    <dgm:pt modelId="{9F7719B8-94ED-4C91-824F-29E70519E5BC}" type="parTrans" cxnId="{1571A938-B787-4B9F-B3E4-ECF2E5A7245B}">
      <dgm:prSet/>
      <dgm:spPr/>
      <dgm:t>
        <a:bodyPr/>
        <a:lstStyle/>
        <a:p>
          <a:endParaRPr lang="es-BO"/>
        </a:p>
      </dgm:t>
    </dgm:pt>
    <dgm:pt modelId="{E7BFE7B0-C6B8-4EC0-877B-F19AEFEF72B4}" type="sibTrans" cxnId="{1571A938-B787-4B9F-B3E4-ECF2E5A7245B}">
      <dgm:prSet/>
      <dgm:spPr/>
      <dgm:t>
        <a:bodyPr/>
        <a:lstStyle/>
        <a:p>
          <a:endParaRPr lang="es-BO"/>
        </a:p>
      </dgm:t>
    </dgm:pt>
    <dgm:pt modelId="{3979B3FA-36B4-46E8-859A-C42180245172}">
      <dgm:prSet custT="1"/>
      <dgm:spPr/>
      <dgm:t>
        <a:bodyPr/>
        <a:lstStyle/>
        <a:p>
          <a:pPr rtl="0"/>
          <a:r>
            <a:rPr lang="es-ES" sz="1600" b="1" dirty="0" smtClean="0"/>
            <a:t>Dar fe, ante la Administración Aduanera por la correcta declaración de cantidad, calidad y valor de las mercancías.</a:t>
          </a:r>
          <a:endParaRPr lang="es-ES" sz="1600" b="1" dirty="0"/>
        </a:p>
      </dgm:t>
    </dgm:pt>
    <dgm:pt modelId="{9545018F-31C8-45CF-B9EB-5E60EEE0EE2D}" type="parTrans" cxnId="{B5C473F2-0AC0-4F05-B29D-BC763C217488}">
      <dgm:prSet/>
      <dgm:spPr/>
      <dgm:t>
        <a:bodyPr/>
        <a:lstStyle/>
        <a:p>
          <a:endParaRPr lang="es-BO"/>
        </a:p>
      </dgm:t>
    </dgm:pt>
    <dgm:pt modelId="{01993849-7202-4496-9CF5-2B567E800259}" type="sibTrans" cxnId="{B5C473F2-0AC0-4F05-B29D-BC763C217488}">
      <dgm:prSet/>
      <dgm:spPr/>
      <dgm:t>
        <a:bodyPr/>
        <a:lstStyle/>
        <a:p>
          <a:endParaRPr lang="es-BO"/>
        </a:p>
      </dgm:t>
    </dgm:pt>
    <dgm:pt modelId="{120E5DB5-E124-413E-A00B-6227016DEEE9}">
      <dgm:prSet custT="1"/>
      <dgm:spPr/>
      <dgm:t>
        <a:bodyPr/>
        <a:lstStyle/>
        <a:p>
          <a:r>
            <a:rPr lang="es-ES" sz="1600" b="1" dirty="0" smtClean="0"/>
            <a:t>Liquidar en calidad de responsable los tributos aplicables a las mercancías.</a:t>
          </a:r>
          <a:endParaRPr lang="es-ES" sz="1600" b="1" dirty="0"/>
        </a:p>
      </dgm:t>
    </dgm:pt>
    <dgm:pt modelId="{4A4700E8-1FF8-489D-A7D6-CA2462E12C50}" type="parTrans" cxnId="{F3AB1B7D-11B2-4E0E-830D-DEDDC20E57CA}">
      <dgm:prSet/>
      <dgm:spPr/>
      <dgm:t>
        <a:bodyPr/>
        <a:lstStyle/>
        <a:p>
          <a:endParaRPr lang="es-BO"/>
        </a:p>
      </dgm:t>
    </dgm:pt>
    <dgm:pt modelId="{99E30572-4AB0-4F70-8F05-6D6C713D4823}" type="sibTrans" cxnId="{F3AB1B7D-11B2-4E0E-830D-DEDDC20E57CA}">
      <dgm:prSet/>
      <dgm:spPr/>
      <dgm:t>
        <a:bodyPr/>
        <a:lstStyle/>
        <a:p>
          <a:endParaRPr lang="es-BO"/>
        </a:p>
      </dgm:t>
    </dgm:pt>
    <dgm:pt modelId="{9CDD9EF8-8175-461E-9AF3-F712A53AB3E6}">
      <dgm:prSet custT="1"/>
      <dgm:spPr/>
      <dgm:t>
        <a:bodyPr/>
        <a:lstStyle/>
        <a:p>
          <a:pPr rtl="0"/>
          <a:r>
            <a:rPr lang="es-ES" sz="1600" b="1" dirty="0" smtClean="0"/>
            <a:t>6</a:t>
          </a:r>
          <a:endParaRPr lang="es-ES" sz="1600" b="1" dirty="0"/>
        </a:p>
      </dgm:t>
    </dgm:pt>
    <dgm:pt modelId="{A9C569C6-E8EE-49C3-9EC8-A88AD08F6AF5}" type="parTrans" cxnId="{CE75AF1E-0321-48BA-ADF2-315C7CE92F2B}">
      <dgm:prSet/>
      <dgm:spPr/>
      <dgm:t>
        <a:bodyPr/>
        <a:lstStyle/>
        <a:p>
          <a:endParaRPr lang="es-BO"/>
        </a:p>
      </dgm:t>
    </dgm:pt>
    <dgm:pt modelId="{9E228A88-3EC3-43FB-89A5-C76987C58B6A}" type="sibTrans" cxnId="{CE75AF1E-0321-48BA-ADF2-315C7CE92F2B}">
      <dgm:prSet/>
      <dgm:spPr/>
      <dgm:t>
        <a:bodyPr/>
        <a:lstStyle/>
        <a:p>
          <a:endParaRPr lang="es-BO"/>
        </a:p>
      </dgm:t>
    </dgm:pt>
    <dgm:pt modelId="{327AE567-104F-4C4E-BFDB-B3ECDAE89A68}">
      <dgm:prSet custT="1"/>
      <dgm:spPr/>
      <dgm:t>
        <a:bodyPr/>
        <a:lstStyle/>
        <a:p>
          <a:r>
            <a:rPr lang="es-ES" sz="1600" b="1" dirty="0" smtClean="0"/>
            <a:t>7</a:t>
          </a:r>
          <a:endParaRPr lang="es-ES" sz="1600" b="1" dirty="0"/>
        </a:p>
      </dgm:t>
    </dgm:pt>
    <dgm:pt modelId="{14AEA659-6515-44D6-9716-02954604C826}" type="parTrans" cxnId="{859AB967-1F3F-4131-8233-F8B18EBC3B16}">
      <dgm:prSet/>
      <dgm:spPr/>
    </dgm:pt>
    <dgm:pt modelId="{93A0F3B4-BAD3-4C00-B26E-A1CBE4F72E5C}" type="sibTrans" cxnId="{859AB967-1F3F-4131-8233-F8B18EBC3B16}">
      <dgm:prSet/>
      <dgm:spPr/>
    </dgm:pt>
    <dgm:pt modelId="{E267E2F4-7A51-4312-A70E-2B8FF3596BBE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tx1"/>
              </a:solidFill>
            </a:rPr>
            <a:t>Constituir garantía ante el Estado para asegurar el cumplimiento de sus funciones</a:t>
          </a:r>
          <a:endParaRPr lang="es-ES" sz="1600" b="1" dirty="0">
            <a:solidFill>
              <a:schemeClr val="tx1"/>
            </a:solidFill>
          </a:endParaRPr>
        </a:p>
      </dgm:t>
    </dgm:pt>
    <dgm:pt modelId="{B6E4ED59-74B4-4E92-A2EE-A95CC35A4E8E}" type="parTrans" cxnId="{DE2D0FAA-EACD-4447-B354-D36817A57354}">
      <dgm:prSet/>
      <dgm:spPr/>
    </dgm:pt>
    <dgm:pt modelId="{7B23F2A2-74FD-4813-833D-3AFF36929D56}" type="sibTrans" cxnId="{DE2D0FAA-EACD-4447-B354-D36817A57354}">
      <dgm:prSet/>
      <dgm:spPr/>
    </dgm:pt>
    <dgm:pt modelId="{BC404126-2A5D-4DE2-B647-051DCCA1D838}" type="pres">
      <dgm:prSet presAssocID="{43220C58-4388-4C92-9D69-A5355E64FA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8E50A2-01FE-4576-B6DB-921521A81514}" type="pres">
      <dgm:prSet presAssocID="{DD46564F-0D23-4F41-93B1-E8BAA36A9BC9}" presName="composite" presStyleCnt="0"/>
      <dgm:spPr/>
    </dgm:pt>
    <dgm:pt modelId="{9E40EF6D-7327-4604-9B3C-2910DE18CE6C}" type="pres">
      <dgm:prSet presAssocID="{DD46564F-0D23-4F41-93B1-E8BAA36A9BC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2C008-8D2A-4F2E-8F90-07E82DD7387B}" type="pres">
      <dgm:prSet presAssocID="{DD46564F-0D23-4F41-93B1-E8BAA36A9BC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BEFE8-F979-4BD8-85F2-C51E68E2FF23}" type="pres">
      <dgm:prSet presAssocID="{96ECB1BD-3DAC-49A4-B095-ECDA2E881563}" presName="sp" presStyleCnt="0"/>
      <dgm:spPr/>
    </dgm:pt>
    <dgm:pt modelId="{49BC809C-3DEB-4912-84A2-4F96FCDA43DB}" type="pres">
      <dgm:prSet presAssocID="{44B42458-8831-449D-9E3A-E86FC7D223A5}" presName="composite" presStyleCnt="0"/>
      <dgm:spPr/>
    </dgm:pt>
    <dgm:pt modelId="{A64AA894-5469-4439-B48B-73D053EEFC18}" type="pres">
      <dgm:prSet presAssocID="{44B42458-8831-449D-9E3A-E86FC7D223A5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8470C-B8D1-4ECE-BC95-5A81AC795C95}" type="pres">
      <dgm:prSet presAssocID="{44B42458-8831-449D-9E3A-E86FC7D223A5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FD2C83-D4A4-4D86-9632-9C49BCC10807}" type="pres">
      <dgm:prSet presAssocID="{614AC073-3498-4743-BA89-E3B71B5D9929}" presName="sp" presStyleCnt="0"/>
      <dgm:spPr/>
    </dgm:pt>
    <dgm:pt modelId="{48BF826E-6BFA-4E8F-BA52-D6059BC97BDB}" type="pres">
      <dgm:prSet presAssocID="{360FF37E-CA2A-4A68-8DCF-FA6409484452}" presName="composite" presStyleCnt="0"/>
      <dgm:spPr/>
    </dgm:pt>
    <dgm:pt modelId="{D9B3BFE1-532D-4230-BF73-364BE25659D4}" type="pres">
      <dgm:prSet presAssocID="{360FF37E-CA2A-4A68-8DCF-FA640948445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A6F4F0-77FC-434F-8FB2-F81DE80DA1D8}" type="pres">
      <dgm:prSet presAssocID="{360FF37E-CA2A-4A68-8DCF-FA640948445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D83BA-0434-4FB1-8B9D-7099704B4542}" type="pres">
      <dgm:prSet presAssocID="{CB878CF6-28D5-4472-84CB-1EF04CF6D193}" presName="sp" presStyleCnt="0"/>
      <dgm:spPr/>
    </dgm:pt>
    <dgm:pt modelId="{287F564C-2047-4C56-90EB-A2F2D523ADA2}" type="pres">
      <dgm:prSet presAssocID="{BD56C03E-6AB8-47E0-A374-6F19C7363D97}" presName="composite" presStyleCnt="0"/>
      <dgm:spPr/>
    </dgm:pt>
    <dgm:pt modelId="{6F57AC8A-78D1-42FF-8CC2-15F4CAE02F3F}" type="pres">
      <dgm:prSet presAssocID="{BD56C03E-6AB8-47E0-A374-6F19C7363D9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05C93-0E98-4280-8B13-49C2ED322020}" type="pres">
      <dgm:prSet presAssocID="{BD56C03E-6AB8-47E0-A374-6F19C7363D9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4854A5-6AF8-4326-BA66-58D3472A32EA}" type="pres">
      <dgm:prSet presAssocID="{BE40C881-7438-46B5-9DE2-02F63441BE10}" presName="sp" presStyleCnt="0"/>
      <dgm:spPr/>
    </dgm:pt>
    <dgm:pt modelId="{37A38E14-5393-44FD-ABFB-0625432B123D}" type="pres">
      <dgm:prSet presAssocID="{406925BA-16F2-4118-830F-23AD179537CC}" presName="composite" presStyleCnt="0"/>
      <dgm:spPr/>
    </dgm:pt>
    <dgm:pt modelId="{C22666F5-D192-498B-9D3B-E2248B00D336}" type="pres">
      <dgm:prSet presAssocID="{406925BA-16F2-4118-830F-23AD179537C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FEB5A3-4281-47D1-8BFC-3F1260BBD5EE}" type="pres">
      <dgm:prSet presAssocID="{406925BA-16F2-4118-830F-23AD179537C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0707678-2317-4404-B381-8B6F2413E45E}" type="pres">
      <dgm:prSet presAssocID="{C0EE39DC-997D-4943-B205-6BAA6AEB2B90}" presName="sp" presStyleCnt="0"/>
      <dgm:spPr/>
    </dgm:pt>
    <dgm:pt modelId="{B2082C46-3B38-4CDC-B6BC-E76C6B153210}" type="pres">
      <dgm:prSet presAssocID="{9CDD9EF8-8175-461E-9AF3-F712A53AB3E6}" presName="composite" presStyleCnt="0"/>
      <dgm:spPr/>
    </dgm:pt>
    <dgm:pt modelId="{9AE85B48-77CE-4400-ADD8-08B0C555B64A}" type="pres">
      <dgm:prSet presAssocID="{9CDD9EF8-8175-461E-9AF3-F712A53AB3E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C074E2-F6C6-4D40-8B92-16478999702D}" type="pres">
      <dgm:prSet presAssocID="{9CDD9EF8-8175-461E-9AF3-F712A53AB3E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C49B49B-9780-4991-9AD3-94988B2DA8C4}" type="pres">
      <dgm:prSet presAssocID="{9E228A88-3EC3-43FB-89A5-C76987C58B6A}" presName="sp" presStyleCnt="0"/>
      <dgm:spPr/>
    </dgm:pt>
    <dgm:pt modelId="{828E1247-CCBA-49AE-8BBD-D9F5C08FC1B4}" type="pres">
      <dgm:prSet presAssocID="{327AE567-104F-4C4E-BFDB-B3ECDAE89A68}" presName="composite" presStyleCnt="0"/>
      <dgm:spPr/>
    </dgm:pt>
    <dgm:pt modelId="{093801DA-3985-421F-A4F5-DF7BB05583CB}" type="pres">
      <dgm:prSet presAssocID="{327AE567-104F-4C4E-BFDB-B3ECDAE89A6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17628B1-BEC7-4BFE-B5F1-B6B1D8D91845}" type="pres">
      <dgm:prSet presAssocID="{327AE567-104F-4C4E-BFDB-B3ECDAE89A68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EDAA2001-F227-4F12-8703-BA7152FF1D2E}" type="presOf" srcId="{F6E5A031-7B8D-4C16-840B-C8B631E9A94A}" destId="{FF82C008-8D2A-4F2E-8F90-07E82DD7387B}" srcOrd="0" destOrd="0" presId="urn:microsoft.com/office/officeart/2005/8/layout/chevron2"/>
    <dgm:cxn modelId="{FB13D245-5F0E-44CB-8A22-72B13C2895B9}" srcId="{43220C58-4388-4C92-9D69-A5355E64FAE1}" destId="{406925BA-16F2-4118-830F-23AD179537CC}" srcOrd="4" destOrd="0" parTransId="{D1B073EC-F285-417A-8472-084A6681AD11}" sibTransId="{C0EE39DC-997D-4943-B205-6BAA6AEB2B90}"/>
    <dgm:cxn modelId="{937E3AB5-AD4B-4ED8-A693-E56EF7BEF517}" type="presOf" srcId="{43220C58-4388-4C92-9D69-A5355E64FAE1}" destId="{BC404126-2A5D-4DE2-B647-051DCCA1D838}" srcOrd="0" destOrd="0" presId="urn:microsoft.com/office/officeart/2005/8/layout/chevron2"/>
    <dgm:cxn modelId="{0634E97D-19EC-40D5-84DC-94E1E2BA9904}" srcId="{43220C58-4388-4C92-9D69-A5355E64FAE1}" destId="{44B42458-8831-449D-9E3A-E86FC7D223A5}" srcOrd="1" destOrd="0" parTransId="{69B64F95-91FA-45B4-8A38-973677AC9A63}" sibTransId="{614AC073-3498-4743-BA89-E3B71B5D9929}"/>
    <dgm:cxn modelId="{7D296CCD-1B64-4B44-9168-C4181A1796DF}" type="presOf" srcId="{120E5DB5-E124-413E-A00B-6227016DEEE9}" destId="{F5C074E2-F6C6-4D40-8B92-16478999702D}" srcOrd="0" destOrd="0" presId="urn:microsoft.com/office/officeart/2005/8/layout/chevron2"/>
    <dgm:cxn modelId="{CE75AF1E-0321-48BA-ADF2-315C7CE92F2B}" srcId="{43220C58-4388-4C92-9D69-A5355E64FAE1}" destId="{9CDD9EF8-8175-461E-9AF3-F712A53AB3E6}" srcOrd="5" destOrd="0" parTransId="{A9C569C6-E8EE-49C3-9EC8-A88AD08F6AF5}" sibTransId="{9E228A88-3EC3-43FB-89A5-C76987C58B6A}"/>
    <dgm:cxn modelId="{B5C473F2-0AC0-4F05-B29D-BC763C217488}" srcId="{406925BA-16F2-4118-830F-23AD179537CC}" destId="{3979B3FA-36B4-46E8-859A-C42180245172}" srcOrd="0" destOrd="0" parTransId="{9545018F-31C8-45CF-B9EB-5E60EEE0EE2D}" sibTransId="{01993849-7202-4496-9CF5-2B567E800259}"/>
    <dgm:cxn modelId="{F395C758-C620-4150-AAB7-C1193846D181}" type="presOf" srcId="{DA855B0F-D2C9-4737-8AE0-A15E9E78B364}" destId="{5028470C-B8D1-4ECE-BC95-5A81AC795C95}" srcOrd="0" destOrd="0" presId="urn:microsoft.com/office/officeart/2005/8/layout/chevron2"/>
    <dgm:cxn modelId="{D1970834-98C2-44A1-A2E9-1A7230CFBE70}" srcId="{43220C58-4388-4C92-9D69-A5355E64FAE1}" destId="{DD46564F-0D23-4F41-93B1-E8BAA36A9BC9}" srcOrd="0" destOrd="0" parTransId="{A6309C66-A733-4B02-910F-F0115A8AEB90}" sibTransId="{96ECB1BD-3DAC-49A4-B095-ECDA2E881563}"/>
    <dgm:cxn modelId="{A82097D0-95AF-4697-8CB0-0DE09C01A028}" type="presOf" srcId="{327AE567-104F-4C4E-BFDB-B3ECDAE89A68}" destId="{093801DA-3985-421F-A4F5-DF7BB05583CB}" srcOrd="0" destOrd="0" presId="urn:microsoft.com/office/officeart/2005/8/layout/chevron2"/>
    <dgm:cxn modelId="{859AB967-1F3F-4131-8233-F8B18EBC3B16}" srcId="{43220C58-4388-4C92-9D69-A5355E64FAE1}" destId="{327AE567-104F-4C4E-BFDB-B3ECDAE89A68}" srcOrd="6" destOrd="0" parTransId="{14AEA659-6515-44D6-9716-02954604C826}" sibTransId="{93A0F3B4-BAD3-4C00-B26E-A1CBE4F72E5C}"/>
    <dgm:cxn modelId="{F8A63276-710F-4C1C-94B1-2B685675B1F9}" srcId="{44B42458-8831-449D-9E3A-E86FC7D223A5}" destId="{DA855B0F-D2C9-4737-8AE0-A15E9E78B364}" srcOrd="0" destOrd="0" parTransId="{7198A68F-4B5B-4AD6-BDC8-F778ACBC6E92}" sibTransId="{9D57630C-7247-4CD8-B53F-0A9513604B39}"/>
    <dgm:cxn modelId="{F90E3E33-B907-4041-A770-D0F74FAF1660}" type="presOf" srcId="{9CDD9EF8-8175-461E-9AF3-F712A53AB3E6}" destId="{9AE85B48-77CE-4400-ADD8-08B0C555B64A}" srcOrd="0" destOrd="0" presId="urn:microsoft.com/office/officeart/2005/8/layout/chevron2"/>
    <dgm:cxn modelId="{BAA715AA-9E53-4340-87C3-BA00292FBDE2}" srcId="{BD56C03E-6AB8-47E0-A374-6F19C7363D97}" destId="{EDDEAFF1-C725-4F90-85CF-7D62FAAF6019}" srcOrd="0" destOrd="0" parTransId="{8EE34444-A62A-4B88-AF49-FA5A866FB726}" sibTransId="{9EDC1A3F-3B17-45A1-B493-B7EF335F9C30}"/>
    <dgm:cxn modelId="{D4A0F7FF-4CD6-47F1-B566-595796DE78F6}" type="presOf" srcId="{3979B3FA-36B4-46E8-859A-C42180245172}" destId="{C6FEB5A3-4281-47D1-8BFC-3F1260BBD5EE}" srcOrd="0" destOrd="0" presId="urn:microsoft.com/office/officeart/2005/8/layout/chevron2"/>
    <dgm:cxn modelId="{D6DC1DC8-CC54-4439-AA09-45B37283768B}" type="presOf" srcId="{BD56C03E-6AB8-47E0-A374-6F19C7363D97}" destId="{6F57AC8A-78D1-42FF-8CC2-15F4CAE02F3F}" srcOrd="0" destOrd="0" presId="urn:microsoft.com/office/officeart/2005/8/layout/chevron2"/>
    <dgm:cxn modelId="{05E69A82-80BC-4FD5-8355-5ED246B12353}" type="presOf" srcId="{E267E2F4-7A51-4312-A70E-2B8FF3596BBE}" destId="{417628B1-BEC7-4BFE-B5F1-B6B1D8D91845}" srcOrd="0" destOrd="0" presId="urn:microsoft.com/office/officeart/2005/8/layout/chevron2"/>
    <dgm:cxn modelId="{A47DA501-A3F5-45F0-86D4-00508A418FE9}" type="presOf" srcId="{EDDEAFF1-C725-4F90-85CF-7D62FAAF6019}" destId="{77905C93-0E98-4280-8B13-49C2ED322020}" srcOrd="0" destOrd="0" presId="urn:microsoft.com/office/officeart/2005/8/layout/chevron2"/>
    <dgm:cxn modelId="{DE2D0FAA-EACD-4447-B354-D36817A57354}" srcId="{327AE567-104F-4C4E-BFDB-B3ECDAE89A68}" destId="{E267E2F4-7A51-4312-A70E-2B8FF3596BBE}" srcOrd="0" destOrd="0" parTransId="{B6E4ED59-74B4-4E92-A2EE-A95CC35A4E8E}" sibTransId="{7B23F2A2-74FD-4813-833D-3AFF36929D56}"/>
    <dgm:cxn modelId="{F3AB1B7D-11B2-4E0E-830D-DEDDC20E57CA}" srcId="{9CDD9EF8-8175-461E-9AF3-F712A53AB3E6}" destId="{120E5DB5-E124-413E-A00B-6227016DEEE9}" srcOrd="0" destOrd="0" parTransId="{4A4700E8-1FF8-489D-A7D6-CA2462E12C50}" sibTransId="{99E30572-4AB0-4F70-8F05-6D6C713D4823}"/>
    <dgm:cxn modelId="{5C21D9AA-E13A-479A-ACD0-26AFF0184B3C}" type="presOf" srcId="{BBDB98BE-90E2-48A3-A67F-1640419349F1}" destId="{06A6F4F0-77FC-434F-8FB2-F81DE80DA1D8}" srcOrd="0" destOrd="0" presId="urn:microsoft.com/office/officeart/2005/8/layout/chevron2"/>
    <dgm:cxn modelId="{1571A938-B787-4B9F-B3E4-ECF2E5A7245B}" srcId="{DD46564F-0D23-4F41-93B1-E8BAA36A9BC9}" destId="{F6E5A031-7B8D-4C16-840B-C8B631E9A94A}" srcOrd="0" destOrd="0" parTransId="{9F7719B8-94ED-4C91-824F-29E70519E5BC}" sibTransId="{E7BFE7B0-C6B8-4EC0-877B-F19AEFEF72B4}"/>
    <dgm:cxn modelId="{8FE35E08-6FAC-4E39-9C36-6E34FE9C2ECD}" type="presOf" srcId="{406925BA-16F2-4118-830F-23AD179537CC}" destId="{C22666F5-D192-498B-9D3B-E2248B00D336}" srcOrd="0" destOrd="0" presId="urn:microsoft.com/office/officeart/2005/8/layout/chevron2"/>
    <dgm:cxn modelId="{37312644-5106-45D2-8BC6-3831E5CF1AEE}" srcId="{360FF37E-CA2A-4A68-8DCF-FA6409484452}" destId="{BBDB98BE-90E2-48A3-A67F-1640419349F1}" srcOrd="0" destOrd="0" parTransId="{D9BF6AAF-1C66-40C8-9FB4-7F6F0928821F}" sibTransId="{20941479-4DEA-450D-BBE9-7550016D6081}"/>
    <dgm:cxn modelId="{6888CC00-5790-482F-AD43-582FE9299406}" type="presOf" srcId="{360FF37E-CA2A-4A68-8DCF-FA6409484452}" destId="{D9B3BFE1-532D-4230-BF73-364BE25659D4}" srcOrd="0" destOrd="0" presId="urn:microsoft.com/office/officeart/2005/8/layout/chevron2"/>
    <dgm:cxn modelId="{2C49BF42-9D52-4FEE-9906-F392148DF76E}" type="presOf" srcId="{44B42458-8831-449D-9E3A-E86FC7D223A5}" destId="{A64AA894-5469-4439-B48B-73D053EEFC18}" srcOrd="0" destOrd="0" presId="urn:microsoft.com/office/officeart/2005/8/layout/chevron2"/>
    <dgm:cxn modelId="{5CC3A4DA-2C34-4221-A20A-480B22603300}" srcId="{43220C58-4388-4C92-9D69-A5355E64FAE1}" destId="{360FF37E-CA2A-4A68-8DCF-FA6409484452}" srcOrd="2" destOrd="0" parTransId="{F22A5648-394B-4BB1-9B0F-14ED4B8C3AE4}" sibTransId="{CB878CF6-28D5-4472-84CB-1EF04CF6D193}"/>
    <dgm:cxn modelId="{56C2799C-B4A2-4A7B-B07E-BD4A1EF3C361}" type="presOf" srcId="{DD46564F-0D23-4F41-93B1-E8BAA36A9BC9}" destId="{9E40EF6D-7327-4604-9B3C-2910DE18CE6C}" srcOrd="0" destOrd="0" presId="urn:microsoft.com/office/officeart/2005/8/layout/chevron2"/>
    <dgm:cxn modelId="{D4127DA4-1765-40A5-9307-082C62E7ED16}" srcId="{43220C58-4388-4C92-9D69-A5355E64FAE1}" destId="{BD56C03E-6AB8-47E0-A374-6F19C7363D97}" srcOrd="3" destOrd="0" parTransId="{F8DA2AC6-F7B7-4A6D-9CAE-D4F5BD46CB3C}" sibTransId="{BE40C881-7438-46B5-9DE2-02F63441BE10}"/>
    <dgm:cxn modelId="{63959127-8D69-4E70-9074-2342625E21D7}" type="presParOf" srcId="{BC404126-2A5D-4DE2-B647-051DCCA1D838}" destId="{E78E50A2-01FE-4576-B6DB-921521A81514}" srcOrd="0" destOrd="0" presId="urn:microsoft.com/office/officeart/2005/8/layout/chevron2"/>
    <dgm:cxn modelId="{90B66846-2AEB-4AAF-A155-1B00DC2ACC0C}" type="presParOf" srcId="{E78E50A2-01FE-4576-B6DB-921521A81514}" destId="{9E40EF6D-7327-4604-9B3C-2910DE18CE6C}" srcOrd="0" destOrd="0" presId="urn:microsoft.com/office/officeart/2005/8/layout/chevron2"/>
    <dgm:cxn modelId="{4234CA58-7490-41E6-AEFC-703E01D6AE2B}" type="presParOf" srcId="{E78E50A2-01FE-4576-B6DB-921521A81514}" destId="{FF82C008-8D2A-4F2E-8F90-07E82DD7387B}" srcOrd="1" destOrd="0" presId="urn:microsoft.com/office/officeart/2005/8/layout/chevron2"/>
    <dgm:cxn modelId="{C839799B-31B9-48BD-85CE-98808391F97F}" type="presParOf" srcId="{BC404126-2A5D-4DE2-B647-051DCCA1D838}" destId="{5FBBEFE8-F979-4BD8-85F2-C51E68E2FF23}" srcOrd="1" destOrd="0" presId="urn:microsoft.com/office/officeart/2005/8/layout/chevron2"/>
    <dgm:cxn modelId="{FF34A473-AFC4-4FC6-825B-781886AA35AE}" type="presParOf" srcId="{BC404126-2A5D-4DE2-B647-051DCCA1D838}" destId="{49BC809C-3DEB-4912-84A2-4F96FCDA43DB}" srcOrd="2" destOrd="0" presId="urn:microsoft.com/office/officeart/2005/8/layout/chevron2"/>
    <dgm:cxn modelId="{13B5ACF2-65AA-41F4-99FB-BE44215A3911}" type="presParOf" srcId="{49BC809C-3DEB-4912-84A2-4F96FCDA43DB}" destId="{A64AA894-5469-4439-B48B-73D053EEFC18}" srcOrd="0" destOrd="0" presId="urn:microsoft.com/office/officeart/2005/8/layout/chevron2"/>
    <dgm:cxn modelId="{D51FD911-6CE6-484A-AD9D-0BD8B82233E8}" type="presParOf" srcId="{49BC809C-3DEB-4912-84A2-4F96FCDA43DB}" destId="{5028470C-B8D1-4ECE-BC95-5A81AC795C95}" srcOrd="1" destOrd="0" presId="urn:microsoft.com/office/officeart/2005/8/layout/chevron2"/>
    <dgm:cxn modelId="{A995850D-99C0-4047-A700-10FFB488BEA1}" type="presParOf" srcId="{BC404126-2A5D-4DE2-B647-051DCCA1D838}" destId="{07FD2C83-D4A4-4D86-9632-9C49BCC10807}" srcOrd="3" destOrd="0" presId="urn:microsoft.com/office/officeart/2005/8/layout/chevron2"/>
    <dgm:cxn modelId="{D86CE1AE-150D-4E4A-B71D-1A2EF0934AE7}" type="presParOf" srcId="{BC404126-2A5D-4DE2-B647-051DCCA1D838}" destId="{48BF826E-6BFA-4E8F-BA52-D6059BC97BDB}" srcOrd="4" destOrd="0" presId="urn:microsoft.com/office/officeart/2005/8/layout/chevron2"/>
    <dgm:cxn modelId="{31CBDC03-0820-48DD-A57B-0509CCE5979F}" type="presParOf" srcId="{48BF826E-6BFA-4E8F-BA52-D6059BC97BDB}" destId="{D9B3BFE1-532D-4230-BF73-364BE25659D4}" srcOrd="0" destOrd="0" presId="urn:microsoft.com/office/officeart/2005/8/layout/chevron2"/>
    <dgm:cxn modelId="{FB9F031E-480C-4706-8DED-CE908321E5EC}" type="presParOf" srcId="{48BF826E-6BFA-4E8F-BA52-D6059BC97BDB}" destId="{06A6F4F0-77FC-434F-8FB2-F81DE80DA1D8}" srcOrd="1" destOrd="0" presId="urn:microsoft.com/office/officeart/2005/8/layout/chevron2"/>
    <dgm:cxn modelId="{F511060D-899A-47C0-A2AC-DAF3182B71D2}" type="presParOf" srcId="{BC404126-2A5D-4DE2-B647-051DCCA1D838}" destId="{DCBD83BA-0434-4FB1-8B9D-7099704B4542}" srcOrd="5" destOrd="0" presId="urn:microsoft.com/office/officeart/2005/8/layout/chevron2"/>
    <dgm:cxn modelId="{4E29A97B-949B-4259-A5F7-D7AEC17D9B1E}" type="presParOf" srcId="{BC404126-2A5D-4DE2-B647-051DCCA1D838}" destId="{287F564C-2047-4C56-90EB-A2F2D523ADA2}" srcOrd="6" destOrd="0" presId="urn:microsoft.com/office/officeart/2005/8/layout/chevron2"/>
    <dgm:cxn modelId="{F27F2135-1CBE-4055-91A6-374EC4B31CA3}" type="presParOf" srcId="{287F564C-2047-4C56-90EB-A2F2D523ADA2}" destId="{6F57AC8A-78D1-42FF-8CC2-15F4CAE02F3F}" srcOrd="0" destOrd="0" presId="urn:microsoft.com/office/officeart/2005/8/layout/chevron2"/>
    <dgm:cxn modelId="{2E452262-BBDE-47F0-83A7-3BA7C9C62EE0}" type="presParOf" srcId="{287F564C-2047-4C56-90EB-A2F2D523ADA2}" destId="{77905C93-0E98-4280-8B13-49C2ED322020}" srcOrd="1" destOrd="0" presId="urn:microsoft.com/office/officeart/2005/8/layout/chevron2"/>
    <dgm:cxn modelId="{9F126BE5-B330-4B47-94A6-7DCA2E7920C3}" type="presParOf" srcId="{BC404126-2A5D-4DE2-B647-051DCCA1D838}" destId="{904854A5-6AF8-4326-BA66-58D3472A32EA}" srcOrd="7" destOrd="0" presId="urn:microsoft.com/office/officeart/2005/8/layout/chevron2"/>
    <dgm:cxn modelId="{F66178E2-721A-4427-8F87-78731CE80335}" type="presParOf" srcId="{BC404126-2A5D-4DE2-B647-051DCCA1D838}" destId="{37A38E14-5393-44FD-ABFB-0625432B123D}" srcOrd="8" destOrd="0" presId="urn:microsoft.com/office/officeart/2005/8/layout/chevron2"/>
    <dgm:cxn modelId="{2FF50291-1D41-4EA8-974C-C65844CBC2B0}" type="presParOf" srcId="{37A38E14-5393-44FD-ABFB-0625432B123D}" destId="{C22666F5-D192-498B-9D3B-E2248B00D336}" srcOrd="0" destOrd="0" presId="urn:microsoft.com/office/officeart/2005/8/layout/chevron2"/>
    <dgm:cxn modelId="{9716CF42-3DAD-4A79-ACD7-E9C04319A71B}" type="presParOf" srcId="{37A38E14-5393-44FD-ABFB-0625432B123D}" destId="{C6FEB5A3-4281-47D1-8BFC-3F1260BBD5EE}" srcOrd="1" destOrd="0" presId="urn:microsoft.com/office/officeart/2005/8/layout/chevron2"/>
    <dgm:cxn modelId="{A7FDE839-29D8-4A62-B460-DB5F45EF6E5C}" type="presParOf" srcId="{BC404126-2A5D-4DE2-B647-051DCCA1D838}" destId="{E0707678-2317-4404-B381-8B6F2413E45E}" srcOrd="9" destOrd="0" presId="urn:microsoft.com/office/officeart/2005/8/layout/chevron2"/>
    <dgm:cxn modelId="{58BA411A-F814-4E96-99C0-C0E737C63C22}" type="presParOf" srcId="{BC404126-2A5D-4DE2-B647-051DCCA1D838}" destId="{B2082C46-3B38-4CDC-B6BC-E76C6B153210}" srcOrd="10" destOrd="0" presId="urn:microsoft.com/office/officeart/2005/8/layout/chevron2"/>
    <dgm:cxn modelId="{FB666C85-16BA-4AE3-A433-7F61EF77DC47}" type="presParOf" srcId="{B2082C46-3B38-4CDC-B6BC-E76C6B153210}" destId="{9AE85B48-77CE-4400-ADD8-08B0C555B64A}" srcOrd="0" destOrd="0" presId="urn:microsoft.com/office/officeart/2005/8/layout/chevron2"/>
    <dgm:cxn modelId="{8C845014-19ED-41D9-9C38-920D88D6BE7E}" type="presParOf" srcId="{B2082C46-3B38-4CDC-B6BC-E76C6B153210}" destId="{F5C074E2-F6C6-4D40-8B92-16478999702D}" srcOrd="1" destOrd="0" presId="urn:microsoft.com/office/officeart/2005/8/layout/chevron2"/>
    <dgm:cxn modelId="{D1185796-29B4-4FAC-BB90-A8B82B5CC7B4}" type="presParOf" srcId="{BC404126-2A5D-4DE2-B647-051DCCA1D838}" destId="{EC49B49B-9780-4991-9AD3-94988B2DA8C4}" srcOrd="11" destOrd="0" presId="urn:microsoft.com/office/officeart/2005/8/layout/chevron2"/>
    <dgm:cxn modelId="{05B3D14B-0641-4A3B-B907-05F323FCB91B}" type="presParOf" srcId="{BC404126-2A5D-4DE2-B647-051DCCA1D838}" destId="{828E1247-CCBA-49AE-8BBD-D9F5C08FC1B4}" srcOrd="12" destOrd="0" presId="urn:microsoft.com/office/officeart/2005/8/layout/chevron2"/>
    <dgm:cxn modelId="{C1F38195-BE78-40AC-9652-011D3AC647FD}" type="presParOf" srcId="{828E1247-CCBA-49AE-8BBD-D9F5C08FC1B4}" destId="{093801DA-3985-421F-A4F5-DF7BB05583CB}" srcOrd="0" destOrd="0" presId="urn:microsoft.com/office/officeart/2005/8/layout/chevron2"/>
    <dgm:cxn modelId="{0C8AC940-56C4-429D-AEB6-4C0601FA776C}" type="presParOf" srcId="{828E1247-CCBA-49AE-8BBD-D9F5C08FC1B4}" destId="{417628B1-BEC7-4BFE-B5F1-B6B1D8D918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E534C08-2700-4226-B824-DA785BF263DD}" type="doc">
      <dgm:prSet loTypeId="urn:microsoft.com/office/officeart/2005/8/layout/chevron2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s-BO"/>
        </a:p>
      </dgm:t>
    </dgm:pt>
    <dgm:pt modelId="{E698A5E4-5BF6-4CBB-BC3A-407B52DECAFD}">
      <dgm:prSet/>
      <dgm:spPr/>
      <dgm:t>
        <a:bodyPr/>
        <a:lstStyle/>
        <a:p>
          <a:pPr rtl="0"/>
          <a:r>
            <a:rPr lang="es-BO" dirty="0" smtClean="0"/>
            <a:t>7</a:t>
          </a:r>
          <a:endParaRPr lang="es-BO" dirty="0"/>
        </a:p>
      </dgm:t>
    </dgm:pt>
    <dgm:pt modelId="{C3339E97-1D9F-4E90-9484-858171B25E08}" type="parTrans" cxnId="{B180DA1A-3DC1-41AF-A9A8-7C5A47CF7FBE}">
      <dgm:prSet/>
      <dgm:spPr/>
      <dgm:t>
        <a:bodyPr/>
        <a:lstStyle/>
        <a:p>
          <a:endParaRPr lang="es-BO"/>
        </a:p>
      </dgm:t>
    </dgm:pt>
    <dgm:pt modelId="{A7D4981E-C45A-4875-AABA-21C4F6B4F871}" type="sibTrans" cxnId="{B180DA1A-3DC1-41AF-A9A8-7C5A47CF7FBE}">
      <dgm:prSet/>
      <dgm:spPr/>
      <dgm:t>
        <a:bodyPr/>
        <a:lstStyle/>
        <a:p>
          <a:endParaRPr lang="es-BO"/>
        </a:p>
      </dgm:t>
    </dgm:pt>
    <dgm:pt modelId="{D0914590-9C68-4188-B8CB-851BFCF8A800}">
      <dgm:prSet/>
      <dgm:spPr/>
      <dgm:t>
        <a:bodyPr/>
        <a:lstStyle/>
        <a:p>
          <a:pPr rtl="0"/>
          <a:r>
            <a:rPr lang="es-BO" dirty="0" smtClean="0"/>
            <a:t>8</a:t>
          </a:r>
          <a:endParaRPr lang="es-BO" dirty="0"/>
        </a:p>
      </dgm:t>
    </dgm:pt>
    <dgm:pt modelId="{9BD80A98-D86A-40D6-9137-234B6B74E8A1}" type="parTrans" cxnId="{50E43A70-F1F1-474B-83F5-465F8799C63B}">
      <dgm:prSet/>
      <dgm:spPr/>
      <dgm:t>
        <a:bodyPr/>
        <a:lstStyle/>
        <a:p>
          <a:endParaRPr lang="es-BO"/>
        </a:p>
      </dgm:t>
    </dgm:pt>
    <dgm:pt modelId="{44A246CE-710C-481A-B43A-0793DFE707C3}" type="sibTrans" cxnId="{50E43A70-F1F1-474B-83F5-465F8799C63B}">
      <dgm:prSet/>
      <dgm:spPr/>
      <dgm:t>
        <a:bodyPr/>
        <a:lstStyle/>
        <a:p>
          <a:endParaRPr lang="es-BO"/>
        </a:p>
      </dgm:t>
    </dgm:pt>
    <dgm:pt modelId="{9D03AFD6-39ED-416D-8CD1-EA9EAB04D15A}">
      <dgm:prSet/>
      <dgm:spPr/>
      <dgm:t>
        <a:bodyPr/>
        <a:lstStyle/>
        <a:p>
          <a:pPr rtl="0"/>
          <a:r>
            <a:rPr lang="es-BO" dirty="0" smtClean="0"/>
            <a:t>9</a:t>
          </a:r>
          <a:endParaRPr lang="es-BO" dirty="0"/>
        </a:p>
      </dgm:t>
    </dgm:pt>
    <dgm:pt modelId="{5B73753C-2600-4A75-B07E-7004746A58F3}" type="parTrans" cxnId="{EC023DA2-8A6B-47FC-9205-754734A73999}">
      <dgm:prSet/>
      <dgm:spPr/>
      <dgm:t>
        <a:bodyPr/>
        <a:lstStyle/>
        <a:p>
          <a:endParaRPr lang="es-BO"/>
        </a:p>
      </dgm:t>
    </dgm:pt>
    <dgm:pt modelId="{B45B1E97-3383-4A61-9D20-BBA6B2249ADA}" type="sibTrans" cxnId="{EC023DA2-8A6B-47FC-9205-754734A73999}">
      <dgm:prSet/>
      <dgm:spPr/>
      <dgm:t>
        <a:bodyPr/>
        <a:lstStyle/>
        <a:p>
          <a:endParaRPr lang="es-BO"/>
        </a:p>
      </dgm:t>
    </dgm:pt>
    <dgm:pt modelId="{64A6B7B3-10D0-4295-9ABA-EEBEDA85E8F1}">
      <dgm:prSet/>
      <dgm:spPr/>
      <dgm:t>
        <a:bodyPr/>
        <a:lstStyle/>
        <a:p>
          <a:pPr rtl="0"/>
          <a:r>
            <a:rPr lang="es-ES" b="1" dirty="0" smtClean="0"/>
            <a:t>10</a:t>
          </a:r>
          <a:endParaRPr lang="es-ES" b="1" dirty="0"/>
        </a:p>
      </dgm:t>
    </dgm:pt>
    <dgm:pt modelId="{E0343DB2-D64D-4180-A8AC-B9FECED5EADE}" type="parTrans" cxnId="{A250E141-8BC6-4B9A-A8CE-6F35188846C9}">
      <dgm:prSet/>
      <dgm:spPr/>
      <dgm:t>
        <a:bodyPr/>
        <a:lstStyle/>
        <a:p>
          <a:endParaRPr lang="es-BO"/>
        </a:p>
      </dgm:t>
    </dgm:pt>
    <dgm:pt modelId="{8A4234B9-BDA6-43F4-9AF9-A412D016CC7A}" type="sibTrans" cxnId="{A250E141-8BC6-4B9A-A8CE-6F35188846C9}">
      <dgm:prSet/>
      <dgm:spPr/>
      <dgm:t>
        <a:bodyPr/>
        <a:lstStyle/>
        <a:p>
          <a:endParaRPr lang="es-BO"/>
        </a:p>
      </dgm:t>
    </dgm:pt>
    <dgm:pt modelId="{388D1385-75D4-4983-BA71-D1E0A7393E1F}">
      <dgm:prSet/>
      <dgm:spPr/>
      <dgm:t>
        <a:bodyPr/>
        <a:lstStyle/>
        <a:p>
          <a:pPr rtl="0"/>
          <a:r>
            <a:rPr lang="es-ES" b="1" dirty="0" smtClean="0"/>
            <a:t>En caso de duda, debe realizar un examen previo de las mercancías.</a:t>
          </a:r>
          <a:endParaRPr lang="es-ES" b="1" dirty="0"/>
        </a:p>
      </dgm:t>
    </dgm:pt>
    <dgm:pt modelId="{5CDEC3E1-C22B-4F61-A1BA-F0003F16DC76}" type="parTrans" cxnId="{986BB521-AF6A-4DF2-A885-4E8C7A72D70E}">
      <dgm:prSet/>
      <dgm:spPr/>
      <dgm:t>
        <a:bodyPr/>
        <a:lstStyle/>
        <a:p>
          <a:endParaRPr lang="es-BO"/>
        </a:p>
      </dgm:t>
    </dgm:pt>
    <dgm:pt modelId="{4B241D79-9DCA-4938-A2D4-49E0FC6635A9}" type="sibTrans" cxnId="{986BB521-AF6A-4DF2-A885-4E8C7A72D70E}">
      <dgm:prSet/>
      <dgm:spPr/>
      <dgm:t>
        <a:bodyPr/>
        <a:lstStyle/>
        <a:p>
          <a:endParaRPr lang="es-BO"/>
        </a:p>
      </dgm:t>
    </dgm:pt>
    <dgm:pt modelId="{7A0B6D69-928B-4206-A8D8-BF74F04CA540}">
      <dgm:prSet/>
      <dgm:spPr/>
      <dgm:t>
        <a:bodyPr/>
        <a:lstStyle/>
        <a:p>
          <a:pPr rtl="0"/>
          <a:r>
            <a:rPr lang="es-ES" b="1" dirty="0" smtClean="0"/>
            <a:t>Proporcionar a la Administración Aduanera información y documentación cuando ésta lo solicite.</a:t>
          </a:r>
          <a:endParaRPr lang="es-BO" dirty="0"/>
        </a:p>
      </dgm:t>
    </dgm:pt>
    <dgm:pt modelId="{E322899A-7CF0-4025-8DE5-7CFE2D5C0212}" type="parTrans" cxnId="{EF1E2ED0-0AAF-4905-867C-1E39B99096C7}">
      <dgm:prSet/>
      <dgm:spPr/>
      <dgm:t>
        <a:bodyPr/>
        <a:lstStyle/>
        <a:p>
          <a:endParaRPr lang="es-BO"/>
        </a:p>
      </dgm:t>
    </dgm:pt>
    <dgm:pt modelId="{EFE757E7-707C-4687-80E1-37E782C86725}" type="sibTrans" cxnId="{EF1E2ED0-0AAF-4905-867C-1E39B99096C7}">
      <dgm:prSet/>
      <dgm:spPr/>
      <dgm:t>
        <a:bodyPr/>
        <a:lstStyle/>
        <a:p>
          <a:endParaRPr lang="es-BO"/>
        </a:p>
      </dgm:t>
    </dgm:pt>
    <dgm:pt modelId="{44992559-BB49-42BC-A92F-EDC57BE907E0}">
      <dgm:prSet/>
      <dgm:spPr/>
      <dgm:t>
        <a:bodyPr/>
        <a:lstStyle/>
        <a:p>
          <a:pPr rtl="0"/>
          <a:r>
            <a:rPr lang="es-ES" b="1" dirty="0" smtClean="0"/>
            <a:t>Facilitar las tareas de inspección, fiscalización e investigación que realice la Administración Aduanera.</a:t>
          </a:r>
          <a:endParaRPr lang="es-BO" dirty="0"/>
        </a:p>
      </dgm:t>
    </dgm:pt>
    <dgm:pt modelId="{3000B0F8-3FD1-487E-A622-5E54F9C3290D}" type="parTrans" cxnId="{72F8791D-ED6C-471B-B7D5-C0235506998A}">
      <dgm:prSet/>
      <dgm:spPr/>
      <dgm:t>
        <a:bodyPr/>
        <a:lstStyle/>
        <a:p>
          <a:endParaRPr lang="es-BO"/>
        </a:p>
      </dgm:t>
    </dgm:pt>
    <dgm:pt modelId="{2BE97B8A-B7A7-4884-A947-123A799D9D0E}" type="sibTrans" cxnId="{72F8791D-ED6C-471B-B7D5-C0235506998A}">
      <dgm:prSet/>
      <dgm:spPr/>
      <dgm:t>
        <a:bodyPr/>
        <a:lstStyle/>
        <a:p>
          <a:endParaRPr lang="es-BO"/>
        </a:p>
      </dgm:t>
    </dgm:pt>
    <dgm:pt modelId="{A9990257-D6A1-4AEF-AACC-FE5F9C4C59DD}">
      <dgm:prSet/>
      <dgm:spPr/>
      <dgm:t>
        <a:bodyPr/>
        <a:lstStyle/>
        <a:p>
          <a:pPr rtl="0"/>
          <a:r>
            <a:rPr lang="es-ES" b="1" dirty="0" smtClean="0"/>
            <a:t>Comunicar a la Administración Aduanera cualquier cambio que pueda dar lugar alterar su responsabilidad.</a:t>
          </a:r>
          <a:endParaRPr lang="es-BO" dirty="0"/>
        </a:p>
      </dgm:t>
    </dgm:pt>
    <dgm:pt modelId="{25D10829-0D01-45B9-BEF3-133166233FBD}" type="parTrans" cxnId="{4A428777-A398-42C9-9866-8819DC796E34}">
      <dgm:prSet/>
      <dgm:spPr/>
      <dgm:t>
        <a:bodyPr/>
        <a:lstStyle/>
        <a:p>
          <a:endParaRPr lang="es-BO"/>
        </a:p>
      </dgm:t>
    </dgm:pt>
    <dgm:pt modelId="{05857EED-E171-4073-9DCE-B18DF4935828}" type="sibTrans" cxnId="{4A428777-A398-42C9-9866-8819DC796E34}">
      <dgm:prSet/>
      <dgm:spPr/>
      <dgm:t>
        <a:bodyPr/>
        <a:lstStyle/>
        <a:p>
          <a:endParaRPr lang="es-BO"/>
        </a:p>
      </dgm:t>
    </dgm:pt>
    <dgm:pt modelId="{61C4FC9E-C862-4C04-9268-D85D8DA2B724}">
      <dgm:prSet/>
      <dgm:spPr/>
      <dgm:t>
        <a:bodyPr/>
        <a:lstStyle/>
        <a:p>
          <a:r>
            <a:rPr lang="es-ES_tradnl" b="1" dirty="0" smtClean="0"/>
            <a:t>11</a:t>
          </a:r>
          <a:endParaRPr lang="es-ES_tradnl" b="1" dirty="0"/>
        </a:p>
      </dgm:t>
    </dgm:pt>
    <dgm:pt modelId="{7A667E68-04AE-425F-877F-3C80D1C8024B}" type="parTrans" cxnId="{5DCA4417-989E-4378-AF16-FA5B4145565C}">
      <dgm:prSet/>
      <dgm:spPr/>
      <dgm:t>
        <a:bodyPr/>
        <a:lstStyle/>
        <a:p>
          <a:endParaRPr lang="es-BO"/>
        </a:p>
      </dgm:t>
    </dgm:pt>
    <dgm:pt modelId="{A5D19F92-8ED9-4D7F-8C2F-FFC516A15F87}" type="sibTrans" cxnId="{5DCA4417-989E-4378-AF16-FA5B4145565C}">
      <dgm:prSet/>
      <dgm:spPr/>
      <dgm:t>
        <a:bodyPr/>
        <a:lstStyle/>
        <a:p>
          <a:endParaRPr lang="es-BO"/>
        </a:p>
      </dgm:t>
    </dgm:pt>
    <dgm:pt modelId="{5FC20D62-B1F9-4C68-B6B5-4AF4E78BC00C}">
      <dgm:prSet/>
      <dgm:spPr/>
      <dgm:t>
        <a:bodyPr/>
        <a:lstStyle/>
        <a:p>
          <a:r>
            <a:rPr lang="es-ES" b="1" dirty="0" smtClean="0"/>
            <a:t>Contar con personal idóneo y especializado.</a:t>
          </a:r>
          <a:endParaRPr lang="es-ES" b="1" dirty="0"/>
        </a:p>
      </dgm:t>
    </dgm:pt>
    <dgm:pt modelId="{24CF31F4-E8E6-49A0-A25F-226DCC523BDA}" type="parTrans" cxnId="{60AE259C-80A0-4DBA-A22A-50E1246BCEE1}">
      <dgm:prSet/>
      <dgm:spPr/>
      <dgm:t>
        <a:bodyPr/>
        <a:lstStyle/>
        <a:p>
          <a:endParaRPr lang="es-BO"/>
        </a:p>
      </dgm:t>
    </dgm:pt>
    <dgm:pt modelId="{6DD11F55-5D64-47CB-9540-FACC2653AE54}" type="sibTrans" cxnId="{60AE259C-80A0-4DBA-A22A-50E1246BCEE1}">
      <dgm:prSet/>
      <dgm:spPr/>
      <dgm:t>
        <a:bodyPr/>
        <a:lstStyle/>
        <a:p>
          <a:endParaRPr lang="es-BO"/>
        </a:p>
      </dgm:t>
    </dgm:pt>
    <dgm:pt modelId="{29C75AB3-A5E4-43B0-A255-C1396CCEC872}">
      <dgm:prSet/>
      <dgm:spPr/>
      <dgm:t>
        <a:bodyPr/>
        <a:lstStyle/>
        <a:p>
          <a:r>
            <a:rPr lang="es-ES_tradnl" b="1" dirty="0" smtClean="0"/>
            <a:t>12</a:t>
          </a:r>
          <a:endParaRPr lang="es-ES_tradnl" b="1" dirty="0"/>
        </a:p>
      </dgm:t>
    </dgm:pt>
    <dgm:pt modelId="{093D5894-A734-4CE1-AEE3-91A2FD3346FA}" type="parTrans" cxnId="{6BB24F7A-6C97-47BB-85B7-5C2F3B2519B3}">
      <dgm:prSet/>
      <dgm:spPr/>
      <dgm:t>
        <a:bodyPr/>
        <a:lstStyle/>
        <a:p>
          <a:endParaRPr lang="es-BO"/>
        </a:p>
      </dgm:t>
    </dgm:pt>
    <dgm:pt modelId="{F25C3CA3-1286-4ABE-9DE1-4B8F61ECE9D6}" type="sibTrans" cxnId="{6BB24F7A-6C97-47BB-85B7-5C2F3B2519B3}">
      <dgm:prSet/>
      <dgm:spPr/>
      <dgm:t>
        <a:bodyPr/>
        <a:lstStyle/>
        <a:p>
          <a:endParaRPr lang="es-BO"/>
        </a:p>
      </dgm:t>
    </dgm:pt>
    <dgm:pt modelId="{AADA0B8D-17DE-4B3E-ACBD-807F2218090C}">
      <dgm:prSet/>
      <dgm:spPr/>
      <dgm:t>
        <a:bodyPr/>
        <a:lstStyle/>
        <a:p>
          <a:r>
            <a:rPr lang="es-ES" b="1" dirty="0" smtClean="0"/>
            <a:t>Contar con infraestructura y equipamiento tecnológico. </a:t>
          </a:r>
          <a:endParaRPr lang="es-ES" b="1" dirty="0"/>
        </a:p>
      </dgm:t>
    </dgm:pt>
    <dgm:pt modelId="{D4249FCE-545C-496A-A5EA-47EFD2A33652}" type="parTrans" cxnId="{BB0CDCC9-9119-426B-8D15-FD247E357EEA}">
      <dgm:prSet/>
      <dgm:spPr/>
      <dgm:t>
        <a:bodyPr/>
        <a:lstStyle/>
        <a:p>
          <a:endParaRPr lang="es-BO"/>
        </a:p>
      </dgm:t>
    </dgm:pt>
    <dgm:pt modelId="{4BCE5EF4-EEC3-4F8B-95E4-945E8F02AE1A}" type="sibTrans" cxnId="{BB0CDCC9-9119-426B-8D15-FD247E357EEA}">
      <dgm:prSet/>
      <dgm:spPr/>
      <dgm:t>
        <a:bodyPr/>
        <a:lstStyle/>
        <a:p>
          <a:endParaRPr lang="es-BO"/>
        </a:p>
      </dgm:t>
    </dgm:pt>
    <dgm:pt modelId="{40CA8B70-42B7-4D22-A88D-FF29652D136F}" type="pres">
      <dgm:prSet presAssocID="{5E534C08-2700-4226-B824-DA785BF263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306E3E-D750-4C66-8BD1-8AD65CF54377}" type="pres">
      <dgm:prSet presAssocID="{E698A5E4-5BF6-4CBB-BC3A-407B52DECAFD}" presName="composite" presStyleCnt="0"/>
      <dgm:spPr/>
    </dgm:pt>
    <dgm:pt modelId="{00AF5F0B-D3CD-498E-A579-9C35D82B8A1F}" type="pres">
      <dgm:prSet presAssocID="{E698A5E4-5BF6-4CBB-BC3A-407B52DECAF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0A3F035-6A5C-4FF4-BB21-A77F99BC2B1E}" type="pres">
      <dgm:prSet presAssocID="{E698A5E4-5BF6-4CBB-BC3A-407B52DECAF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C4660-E987-4702-8303-C5ADB0FB399F}" type="pres">
      <dgm:prSet presAssocID="{A7D4981E-C45A-4875-AABA-21C4F6B4F871}" presName="sp" presStyleCnt="0"/>
      <dgm:spPr/>
    </dgm:pt>
    <dgm:pt modelId="{950284AC-282D-430E-BB35-45BD179FFE98}" type="pres">
      <dgm:prSet presAssocID="{D0914590-9C68-4188-B8CB-851BFCF8A800}" presName="composite" presStyleCnt="0"/>
      <dgm:spPr/>
    </dgm:pt>
    <dgm:pt modelId="{9671391B-692B-46F5-B8B2-85825B8514A9}" type="pres">
      <dgm:prSet presAssocID="{D0914590-9C68-4188-B8CB-851BFCF8A800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0D0B8F2-ACEA-43F8-AD98-A2230849562C}" type="pres">
      <dgm:prSet presAssocID="{D0914590-9C68-4188-B8CB-851BFCF8A800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6D815-D508-4904-A933-DCDF48586654}" type="pres">
      <dgm:prSet presAssocID="{44A246CE-710C-481A-B43A-0793DFE707C3}" presName="sp" presStyleCnt="0"/>
      <dgm:spPr/>
    </dgm:pt>
    <dgm:pt modelId="{26F71376-1E74-414C-B921-8740C88F16E3}" type="pres">
      <dgm:prSet presAssocID="{9D03AFD6-39ED-416D-8CD1-EA9EAB04D15A}" presName="composite" presStyleCnt="0"/>
      <dgm:spPr/>
    </dgm:pt>
    <dgm:pt modelId="{2607B6D4-DE68-4FA6-A7B3-F8BBFFF22819}" type="pres">
      <dgm:prSet presAssocID="{9D03AFD6-39ED-416D-8CD1-EA9EAB04D15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914216D-CC58-4E3F-9845-129649A19BB9}" type="pres">
      <dgm:prSet presAssocID="{9D03AFD6-39ED-416D-8CD1-EA9EAB04D15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552067-D125-4229-B513-EA1924FB7FA5}" type="pres">
      <dgm:prSet presAssocID="{B45B1E97-3383-4A61-9D20-BBA6B2249ADA}" presName="sp" presStyleCnt="0"/>
      <dgm:spPr/>
    </dgm:pt>
    <dgm:pt modelId="{1446F067-A85C-47A5-BBC0-3C632BB7585F}" type="pres">
      <dgm:prSet presAssocID="{64A6B7B3-10D0-4295-9ABA-EEBEDA85E8F1}" presName="composite" presStyleCnt="0"/>
      <dgm:spPr/>
    </dgm:pt>
    <dgm:pt modelId="{D28D0BC2-C282-45D8-8929-299DAB1DC161}" type="pres">
      <dgm:prSet presAssocID="{64A6B7B3-10D0-4295-9ABA-EEBEDA85E8F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7D19DCE-369F-4E2F-9A0B-76B1216D823D}" type="pres">
      <dgm:prSet presAssocID="{64A6B7B3-10D0-4295-9ABA-EEBEDA85E8F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C208CEF-2FD0-41B8-BAF1-53B9F70F1C0C}" type="pres">
      <dgm:prSet presAssocID="{8A4234B9-BDA6-43F4-9AF9-A412D016CC7A}" presName="sp" presStyleCnt="0"/>
      <dgm:spPr/>
    </dgm:pt>
    <dgm:pt modelId="{583EFE8F-5525-443E-8022-8CCC443B903E}" type="pres">
      <dgm:prSet presAssocID="{61C4FC9E-C862-4C04-9268-D85D8DA2B724}" presName="composite" presStyleCnt="0"/>
      <dgm:spPr/>
    </dgm:pt>
    <dgm:pt modelId="{F689E26F-741E-4C00-8D6E-8E939FEADB79}" type="pres">
      <dgm:prSet presAssocID="{61C4FC9E-C862-4C04-9268-D85D8DA2B72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FD6E5AB-108E-4B92-A690-8E4E7F22E029}" type="pres">
      <dgm:prSet presAssocID="{61C4FC9E-C862-4C04-9268-D85D8DA2B72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CB07E25-6A30-4BFA-B58E-668F3A36268E}" type="pres">
      <dgm:prSet presAssocID="{A5D19F92-8ED9-4D7F-8C2F-FFC516A15F87}" presName="sp" presStyleCnt="0"/>
      <dgm:spPr/>
    </dgm:pt>
    <dgm:pt modelId="{032A633A-D592-4096-9F29-2B78AF8A194B}" type="pres">
      <dgm:prSet presAssocID="{29C75AB3-A5E4-43B0-A255-C1396CCEC872}" presName="composite" presStyleCnt="0"/>
      <dgm:spPr/>
    </dgm:pt>
    <dgm:pt modelId="{B30AB7D3-3D27-4CAA-B586-86155093615A}" type="pres">
      <dgm:prSet presAssocID="{29C75AB3-A5E4-43B0-A255-C1396CCEC872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E17451B-220A-4D18-835A-9C282B2EC01F}" type="pres">
      <dgm:prSet presAssocID="{29C75AB3-A5E4-43B0-A255-C1396CCEC872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5DCA4417-989E-4378-AF16-FA5B4145565C}" srcId="{5E534C08-2700-4226-B824-DA785BF263DD}" destId="{61C4FC9E-C862-4C04-9268-D85D8DA2B724}" srcOrd="4" destOrd="0" parTransId="{7A667E68-04AE-425F-877F-3C80D1C8024B}" sibTransId="{A5D19F92-8ED9-4D7F-8C2F-FFC516A15F87}"/>
    <dgm:cxn modelId="{6BB24F7A-6C97-47BB-85B7-5C2F3B2519B3}" srcId="{5E534C08-2700-4226-B824-DA785BF263DD}" destId="{29C75AB3-A5E4-43B0-A255-C1396CCEC872}" srcOrd="5" destOrd="0" parTransId="{093D5894-A734-4CE1-AEE3-91A2FD3346FA}" sibTransId="{F25C3CA3-1286-4ABE-9DE1-4B8F61ECE9D6}"/>
    <dgm:cxn modelId="{B180DA1A-3DC1-41AF-A9A8-7C5A47CF7FBE}" srcId="{5E534C08-2700-4226-B824-DA785BF263DD}" destId="{E698A5E4-5BF6-4CBB-BC3A-407B52DECAFD}" srcOrd="0" destOrd="0" parTransId="{C3339E97-1D9F-4E90-9484-858171B25E08}" sibTransId="{A7D4981E-C45A-4875-AABA-21C4F6B4F871}"/>
    <dgm:cxn modelId="{4A428777-A398-42C9-9866-8819DC796E34}" srcId="{9D03AFD6-39ED-416D-8CD1-EA9EAB04D15A}" destId="{A9990257-D6A1-4AEF-AACC-FE5F9C4C59DD}" srcOrd="0" destOrd="0" parTransId="{25D10829-0D01-45B9-BEF3-133166233FBD}" sibTransId="{05857EED-E171-4073-9DCE-B18DF4935828}"/>
    <dgm:cxn modelId="{DFECE5BE-8A5D-49FB-BAC0-5BC428B13F54}" type="presOf" srcId="{E698A5E4-5BF6-4CBB-BC3A-407B52DECAFD}" destId="{00AF5F0B-D3CD-498E-A579-9C35D82B8A1F}" srcOrd="0" destOrd="0" presId="urn:microsoft.com/office/officeart/2005/8/layout/chevron2"/>
    <dgm:cxn modelId="{09120E7B-D4D2-4B8B-95FC-46DB740B5D86}" type="presOf" srcId="{44992559-BB49-42BC-A92F-EDC57BE907E0}" destId="{A0D0B8F2-ACEA-43F8-AD98-A2230849562C}" srcOrd="0" destOrd="0" presId="urn:microsoft.com/office/officeart/2005/8/layout/chevron2"/>
    <dgm:cxn modelId="{99F80BC7-0F9F-4860-B7BA-7DFE4A839683}" type="presOf" srcId="{388D1385-75D4-4983-BA71-D1E0A7393E1F}" destId="{07D19DCE-369F-4E2F-9A0B-76B1216D823D}" srcOrd="0" destOrd="0" presId="urn:microsoft.com/office/officeart/2005/8/layout/chevron2"/>
    <dgm:cxn modelId="{7D6F0532-5129-4111-B994-25D7BE60AA93}" type="presOf" srcId="{D0914590-9C68-4188-B8CB-851BFCF8A800}" destId="{9671391B-692B-46F5-B8B2-85825B8514A9}" srcOrd="0" destOrd="0" presId="urn:microsoft.com/office/officeart/2005/8/layout/chevron2"/>
    <dgm:cxn modelId="{BB0CDCC9-9119-426B-8D15-FD247E357EEA}" srcId="{29C75AB3-A5E4-43B0-A255-C1396CCEC872}" destId="{AADA0B8D-17DE-4B3E-ACBD-807F2218090C}" srcOrd="0" destOrd="0" parTransId="{D4249FCE-545C-496A-A5EA-47EFD2A33652}" sibTransId="{4BCE5EF4-EEC3-4F8B-95E4-945E8F02AE1A}"/>
    <dgm:cxn modelId="{EF1E2ED0-0AAF-4905-867C-1E39B99096C7}" srcId="{E698A5E4-5BF6-4CBB-BC3A-407B52DECAFD}" destId="{7A0B6D69-928B-4206-A8D8-BF74F04CA540}" srcOrd="0" destOrd="0" parTransId="{E322899A-7CF0-4025-8DE5-7CFE2D5C0212}" sibTransId="{EFE757E7-707C-4687-80E1-37E782C86725}"/>
    <dgm:cxn modelId="{1A5C13E0-F541-4315-873E-95E0BB016BC9}" type="presOf" srcId="{7A0B6D69-928B-4206-A8D8-BF74F04CA540}" destId="{B0A3F035-6A5C-4FF4-BB21-A77F99BC2B1E}" srcOrd="0" destOrd="0" presId="urn:microsoft.com/office/officeart/2005/8/layout/chevron2"/>
    <dgm:cxn modelId="{72F8791D-ED6C-471B-B7D5-C0235506998A}" srcId="{D0914590-9C68-4188-B8CB-851BFCF8A800}" destId="{44992559-BB49-42BC-A92F-EDC57BE907E0}" srcOrd="0" destOrd="0" parTransId="{3000B0F8-3FD1-487E-A622-5E54F9C3290D}" sibTransId="{2BE97B8A-B7A7-4884-A947-123A799D9D0E}"/>
    <dgm:cxn modelId="{986BB521-AF6A-4DF2-A885-4E8C7A72D70E}" srcId="{64A6B7B3-10D0-4295-9ABA-EEBEDA85E8F1}" destId="{388D1385-75D4-4983-BA71-D1E0A7393E1F}" srcOrd="0" destOrd="0" parTransId="{5CDEC3E1-C22B-4F61-A1BA-F0003F16DC76}" sibTransId="{4B241D79-9DCA-4938-A2D4-49E0FC6635A9}"/>
    <dgm:cxn modelId="{0292BAD7-193A-40E0-983A-765A18FC1B93}" type="presOf" srcId="{5E534C08-2700-4226-B824-DA785BF263DD}" destId="{40CA8B70-42B7-4D22-A88D-FF29652D136F}" srcOrd="0" destOrd="0" presId="urn:microsoft.com/office/officeart/2005/8/layout/chevron2"/>
    <dgm:cxn modelId="{30A1CF98-DE7D-420C-BE92-F2E6920071C1}" type="presOf" srcId="{5FC20D62-B1F9-4C68-B6B5-4AF4E78BC00C}" destId="{1FD6E5AB-108E-4B92-A690-8E4E7F22E029}" srcOrd="0" destOrd="0" presId="urn:microsoft.com/office/officeart/2005/8/layout/chevron2"/>
    <dgm:cxn modelId="{BD58EF00-2E46-4684-96EC-502BBF511967}" type="presOf" srcId="{61C4FC9E-C862-4C04-9268-D85D8DA2B724}" destId="{F689E26F-741E-4C00-8D6E-8E939FEADB79}" srcOrd="0" destOrd="0" presId="urn:microsoft.com/office/officeart/2005/8/layout/chevron2"/>
    <dgm:cxn modelId="{E4305F6F-A99D-44CE-9188-D6F785C29FA3}" type="presOf" srcId="{29C75AB3-A5E4-43B0-A255-C1396CCEC872}" destId="{B30AB7D3-3D27-4CAA-B586-86155093615A}" srcOrd="0" destOrd="0" presId="urn:microsoft.com/office/officeart/2005/8/layout/chevron2"/>
    <dgm:cxn modelId="{2281D7F4-C4F5-4C14-AAF2-E485E6C105F7}" type="presOf" srcId="{A9990257-D6A1-4AEF-AACC-FE5F9C4C59DD}" destId="{B914216D-CC58-4E3F-9845-129649A19BB9}" srcOrd="0" destOrd="0" presId="urn:microsoft.com/office/officeart/2005/8/layout/chevron2"/>
    <dgm:cxn modelId="{50E43A70-F1F1-474B-83F5-465F8799C63B}" srcId="{5E534C08-2700-4226-B824-DA785BF263DD}" destId="{D0914590-9C68-4188-B8CB-851BFCF8A800}" srcOrd="1" destOrd="0" parTransId="{9BD80A98-D86A-40D6-9137-234B6B74E8A1}" sibTransId="{44A246CE-710C-481A-B43A-0793DFE707C3}"/>
    <dgm:cxn modelId="{C8EBE84C-D1AC-4E65-B556-107A663111A4}" type="presOf" srcId="{9D03AFD6-39ED-416D-8CD1-EA9EAB04D15A}" destId="{2607B6D4-DE68-4FA6-A7B3-F8BBFFF22819}" srcOrd="0" destOrd="0" presId="urn:microsoft.com/office/officeart/2005/8/layout/chevron2"/>
    <dgm:cxn modelId="{60AE259C-80A0-4DBA-A22A-50E1246BCEE1}" srcId="{61C4FC9E-C862-4C04-9268-D85D8DA2B724}" destId="{5FC20D62-B1F9-4C68-B6B5-4AF4E78BC00C}" srcOrd="0" destOrd="0" parTransId="{24CF31F4-E8E6-49A0-A25F-226DCC523BDA}" sibTransId="{6DD11F55-5D64-47CB-9540-FACC2653AE54}"/>
    <dgm:cxn modelId="{8E2618E2-0F83-4A7F-B708-A1734C599242}" type="presOf" srcId="{AADA0B8D-17DE-4B3E-ACBD-807F2218090C}" destId="{1E17451B-220A-4D18-835A-9C282B2EC01F}" srcOrd="0" destOrd="0" presId="urn:microsoft.com/office/officeart/2005/8/layout/chevron2"/>
    <dgm:cxn modelId="{A250E141-8BC6-4B9A-A8CE-6F35188846C9}" srcId="{5E534C08-2700-4226-B824-DA785BF263DD}" destId="{64A6B7B3-10D0-4295-9ABA-EEBEDA85E8F1}" srcOrd="3" destOrd="0" parTransId="{E0343DB2-D64D-4180-A8AC-B9FECED5EADE}" sibTransId="{8A4234B9-BDA6-43F4-9AF9-A412D016CC7A}"/>
    <dgm:cxn modelId="{777BC012-F467-4007-B588-B94121B29891}" type="presOf" srcId="{64A6B7B3-10D0-4295-9ABA-EEBEDA85E8F1}" destId="{D28D0BC2-C282-45D8-8929-299DAB1DC161}" srcOrd="0" destOrd="0" presId="urn:microsoft.com/office/officeart/2005/8/layout/chevron2"/>
    <dgm:cxn modelId="{EC023DA2-8A6B-47FC-9205-754734A73999}" srcId="{5E534C08-2700-4226-B824-DA785BF263DD}" destId="{9D03AFD6-39ED-416D-8CD1-EA9EAB04D15A}" srcOrd="2" destOrd="0" parTransId="{5B73753C-2600-4A75-B07E-7004746A58F3}" sibTransId="{B45B1E97-3383-4A61-9D20-BBA6B2249ADA}"/>
    <dgm:cxn modelId="{4CEC7B1E-741B-424B-B3C0-66D9161EE047}" type="presParOf" srcId="{40CA8B70-42B7-4D22-A88D-FF29652D136F}" destId="{9F306E3E-D750-4C66-8BD1-8AD65CF54377}" srcOrd="0" destOrd="0" presId="urn:microsoft.com/office/officeart/2005/8/layout/chevron2"/>
    <dgm:cxn modelId="{C2E3A276-7BE7-412B-9AF7-5FA903C91615}" type="presParOf" srcId="{9F306E3E-D750-4C66-8BD1-8AD65CF54377}" destId="{00AF5F0B-D3CD-498E-A579-9C35D82B8A1F}" srcOrd="0" destOrd="0" presId="urn:microsoft.com/office/officeart/2005/8/layout/chevron2"/>
    <dgm:cxn modelId="{5C90541A-619C-4C32-B511-AF42F8C0FF31}" type="presParOf" srcId="{9F306E3E-D750-4C66-8BD1-8AD65CF54377}" destId="{B0A3F035-6A5C-4FF4-BB21-A77F99BC2B1E}" srcOrd="1" destOrd="0" presId="urn:microsoft.com/office/officeart/2005/8/layout/chevron2"/>
    <dgm:cxn modelId="{D8088101-1DA0-4A69-986C-8693806E3BC7}" type="presParOf" srcId="{40CA8B70-42B7-4D22-A88D-FF29652D136F}" destId="{425C4660-E987-4702-8303-C5ADB0FB399F}" srcOrd="1" destOrd="0" presId="urn:microsoft.com/office/officeart/2005/8/layout/chevron2"/>
    <dgm:cxn modelId="{A5855CEA-BEE1-4646-8D77-EBF5A4EB28CE}" type="presParOf" srcId="{40CA8B70-42B7-4D22-A88D-FF29652D136F}" destId="{950284AC-282D-430E-BB35-45BD179FFE98}" srcOrd="2" destOrd="0" presId="urn:microsoft.com/office/officeart/2005/8/layout/chevron2"/>
    <dgm:cxn modelId="{617CF0F2-C40C-46F0-B75E-C65AE97EFDC4}" type="presParOf" srcId="{950284AC-282D-430E-BB35-45BD179FFE98}" destId="{9671391B-692B-46F5-B8B2-85825B8514A9}" srcOrd="0" destOrd="0" presId="urn:microsoft.com/office/officeart/2005/8/layout/chevron2"/>
    <dgm:cxn modelId="{6AC703F3-7432-4F85-857A-A3C0DF682857}" type="presParOf" srcId="{950284AC-282D-430E-BB35-45BD179FFE98}" destId="{A0D0B8F2-ACEA-43F8-AD98-A2230849562C}" srcOrd="1" destOrd="0" presId="urn:microsoft.com/office/officeart/2005/8/layout/chevron2"/>
    <dgm:cxn modelId="{CD7C31B4-B971-42F4-93F8-7A9CD4EFB054}" type="presParOf" srcId="{40CA8B70-42B7-4D22-A88D-FF29652D136F}" destId="{91C6D815-D508-4904-A933-DCDF48586654}" srcOrd="3" destOrd="0" presId="urn:microsoft.com/office/officeart/2005/8/layout/chevron2"/>
    <dgm:cxn modelId="{C44FBD9D-0D5C-46BA-9755-705DBE043904}" type="presParOf" srcId="{40CA8B70-42B7-4D22-A88D-FF29652D136F}" destId="{26F71376-1E74-414C-B921-8740C88F16E3}" srcOrd="4" destOrd="0" presId="urn:microsoft.com/office/officeart/2005/8/layout/chevron2"/>
    <dgm:cxn modelId="{A743821D-F500-4C89-B91D-4FE017CC61F1}" type="presParOf" srcId="{26F71376-1E74-414C-B921-8740C88F16E3}" destId="{2607B6D4-DE68-4FA6-A7B3-F8BBFFF22819}" srcOrd="0" destOrd="0" presId="urn:microsoft.com/office/officeart/2005/8/layout/chevron2"/>
    <dgm:cxn modelId="{9F9E0537-6DBE-4878-958E-D5D96C47CBBC}" type="presParOf" srcId="{26F71376-1E74-414C-B921-8740C88F16E3}" destId="{B914216D-CC58-4E3F-9845-129649A19BB9}" srcOrd="1" destOrd="0" presId="urn:microsoft.com/office/officeart/2005/8/layout/chevron2"/>
    <dgm:cxn modelId="{FCA27DF7-0288-4913-B026-5E52CDF6B472}" type="presParOf" srcId="{40CA8B70-42B7-4D22-A88D-FF29652D136F}" destId="{37552067-D125-4229-B513-EA1924FB7FA5}" srcOrd="5" destOrd="0" presId="urn:microsoft.com/office/officeart/2005/8/layout/chevron2"/>
    <dgm:cxn modelId="{74FC2BC6-2AD3-4CFE-B171-B158A7C19C6D}" type="presParOf" srcId="{40CA8B70-42B7-4D22-A88D-FF29652D136F}" destId="{1446F067-A85C-47A5-BBC0-3C632BB7585F}" srcOrd="6" destOrd="0" presId="urn:microsoft.com/office/officeart/2005/8/layout/chevron2"/>
    <dgm:cxn modelId="{FC079369-3167-4A03-82B3-C9054487FC4B}" type="presParOf" srcId="{1446F067-A85C-47A5-BBC0-3C632BB7585F}" destId="{D28D0BC2-C282-45D8-8929-299DAB1DC161}" srcOrd="0" destOrd="0" presId="urn:microsoft.com/office/officeart/2005/8/layout/chevron2"/>
    <dgm:cxn modelId="{86752BCA-8E6A-465D-9D0C-06066FE5E91B}" type="presParOf" srcId="{1446F067-A85C-47A5-BBC0-3C632BB7585F}" destId="{07D19DCE-369F-4E2F-9A0B-76B1216D823D}" srcOrd="1" destOrd="0" presId="urn:microsoft.com/office/officeart/2005/8/layout/chevron2"/>
    <dgm:cxn modelId="{DBFEF8BC-9959-404E-90AE-CAE32CA7031C}" type="presParOf" srcId="{40CA8B70-42B7-4D22-A88D-FF29652D136F}" destId="{2C208CEF-2FD0-41B8-BAF1-53B9F70F1C0C}" srcOrd="7" destOrd="0" presId="urn:microsoft.com/office/officeart/2005/8/layout/chevron2"/>
    <dgm:cxn modelId="{12227B65-B476-4C40-A495-AB7A0C7D6381}" type="presParOf" srcId="{40CA8B70-42B7-4D22-A88D-FF29652D136F}" destId="{583EFE8F-5525-443E-8022-8CCC443B903E}" srcOrd="8" destOrd="0" presId="urn:microsoft.com/office/officeart/2005/8/layout/chevron2"/>
    <dgm:cxn modelId="{48432791-A8A6-42E4-BFE1-2B23067EB0AB}" type="presParOf" srcId="{583EFE8F-5525-443E-8022-8CCC443B903E}" destId="{F689E26F-741E-4C00-8D6E-8E939FEADB79}" srcOrd="0" destOrd="0" presId="urn:microsoft.com/office/officeart/2005/8/layout/chevron2"/>
    <dgm:cxn modelId="{D95D951D-BCFF-46BD-AC54-7C872673D65B}" type="presParOf" srcId="{583EFE8F-5525-443E-8022-8CCC443B903E}" destId="{1FD6E5AB-108E-4B92-A690-8E4E7F22E029}" srcOrd="1" destOrd="0" presId="urn:microsoft.com/office/officeart/2005/8/layout/chevron2"/>
    <dgm:cxn modelId="{65551F46-5978-410F-9742-B72FE318A60D}" type="presParOf" srcId="{40CA8B70-42B7-4D22-A88D-FF29652D136F}" destId="{ACB07E25-6A30-4BFA-B58E-668F3A36268E}" srcOrd="9" destOrd="0" presId="urn:microsoft.com/office/officeart/2005/8/layout/chevron2"/>
    <dgm:cxn modelId="{75CA854C-3539-4533-A825-AB14D313CAFD}" type="presParOf" srcId="{40CA8B70-42B7-4D22-A88D-FF29652D136F}" destId="{032A633A-D592-4096-9F29-2B78AF8A194B}" srcOrd="10" destOrd="0" presId="urn:microsoft.com/office/officeart/2005/8/layout/chevron2"/>
    <dgm:cxn modelId="{FF7486A5-82B4-4313-A244-1D7615EE4926}" type="presParOf" srcId="{032A633A-D592-4096-9F29-2B78AF8A194B}" destId="{B30AB7D3-3D27-4CAA-B586-86155093615A}" srcOrd="0" destOrd="0" presId="urn:microsoft.com/office/officeart/2005/8/layout/chevron2"/>
    <dgm:cxn modelId="{E0397AE1-6C14-4724-A12B-9B57C5F24757}" type="presParOf" srcId="{032A633A-D592-4096-9F29-2B78AF8A194B}" destId="{1E17451B-220A-4D18-835A-9C282B2EC0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D3381D8-DD87-48AC-9920-CAE3291C07AE}" type="doc">
      <dgm:prSet loTypeId="urn:microsoft.com/office/officeart/2005/8/layout/chevron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s-BO"/>
        </a:p>
      </dgm:t>
    </dgm:pt>
    <dgm:pt modelId="{C7FFDC3C-C808-43A9-9EE4-DECDCB699EF8}">
      <dgm:prSet custT="1"/>
      <dgm:spPr/>
      <dgm:t>
        <a:bodyPr/>
        <a:lstStyle/>
        <a:p>
          <a:pPr rtl="0"/>
          <a:r>
            <a:rPr lang="es-ES_tradnl" sz="1600" b="1" dirty="0" smtClean="0"/>
            <a:t>13</a:t>
          </a:r>
          <a:endParaRPr lang="es-ES_tradnl" sz="1600" b="1" dirty="0"/>
        </a:p>
      </dgm:t>
    </dgm:pt>
    <dgm:pt modelId="{CE1FCF0D-A765-4F7E-BB71-9FFFD0370B58}" type="parTrans" cxnId="{D127D808-E166-47FF-B71B-B9B7307FF109}">
      <dgm:prSet/>
      <dgm:spPr/>
      <dgm:t>
        <a:bodyPr/>
        <a:lstStyle/>
        <a:p>
          <a:endParaRPr lang="es-BO"/>
        </a:p>
      </dgm:t>
    </dgm:pt>
    <dgm:pt modelId="{50E8AE77-9A8D-4D5C-81D6-DA084F01CEEA}" type="sibTrans" cxnId="{D127D808-E166-47FF-B71B-B9B7307FF109}">
      <dgm:prSet/>
      <dgm:spPr/>
      <dgm:t>
        <a:bodyPr/>
        <a:lstStyle/>
        <a:p>
          <a:endParaRPr lang="es-BO"/>
        </a:p>
      </dgm:t>
    </dgm:pt>
    <dgm:pt modelId="{BC9EBFB8-E9A0-4830-88F6-562A129A28E8}">
      <dgm:prSet custT="1"/>
      <dgm:spPr/>
      <dgm:t>
        <a:bodyPr/>
        <a:lstStyle/>
        <a:p>
          <a:pPr rtl="0"/>
          <a:r>
            <a:rPr lang="es-ES" sz="1600" b="1" dirty="0" smtClean="0"/>
            <a:t>Mantenerse actualizado con relación a los adelantos tecnológicos, científicos e industriales, legislación, valoración, etc.</a:t>
          </a:r>
          <a:endParaRPr lang="es-BO" sz="1600" b="1" dirty="0"/>
        </a:p>
      </dgm:t>
    </dgm:pt>
    <dgm:pt modelId="{C9B55887-6959-457F-B87F-F54F01F64A4B}" type="parTrans" cxnId="{C73BD9EA-74EC-4598-A627-52070E13E034}">
      <dgm:prSet/>
      <dgm:spPr/>
      <dgm:t>
        <a:bodyPr/>
        <a:lstStyle/>
        <a:p>
          <a:endParaRPr lang="es-BO"/>
        </a:p>
      </dgm:t>
    </dgm:pt>
    <dgm:pt modelId="{9C6876F7-55DB-4C4D-94C9-B2947FD1A43E}" type="sibTrans" cxnId="{C73BD9EA-74EC-4598-A627-52070E13E034}">
      <dgm:prSet/>
      <dgm:spPr/>
      <dgm:t>
        <a:bodyPr/>
        <a:lstStyle/>
        <a:p>
          <a:endParaRPr lang="es-BO"/>
        </a:p>
      </dgm:t>
    </dgm:pt>
    <dgm:pt modelId="{D0D0C817-C79E-4DE1-BB9D-26D7020B0B34}">
      <dgm:prSet custT="1"/>
      <dgm:spPr/>
      <dgm:t>
        <a:bodyPr/>
        <a:lstStyle/>
        <a:p>
          <a:pPr rtl="0"/>
          <a:r>
            <a:rPr lang="es-ES_tradnl" sz="1600" b="1" dirty="0" smtClean="0"/>
            <a:t>14</a:t>
          </a:r>
          <a:endParaRPr lang="es-ES_tradnl" sz="1600" b="1" dirty="0"/>
        </a:p>
      </dgm:t>
    </dgm:pt>
    <dgm:pt modelId="{B3358BF0-5F4D-4CAA-8EE0-45F3B37EFFA7}" type="parTrans" cxnId="{16FCCA54-7D21-4CFF-AAEA-115A99E75375}">
      <dgm:prSet/>
      <dgm:spPr/>
      <dgm:t>
        <a:bodyPr/>
        <a:lstStyle/>
        <a:p>
          <a:endParaRPr lang="es-BO"/>
        </a:p>
      </dgm:t>
    </dgm:pt>
    <dgm:pt modelId="{759755C4-1E72-48FB-B0CC-14C73FD85E34}" type="sibTrans" cxnId="{16FCCA54-7D21-4CFF-AAEA-115A99E75375}">
      <dgm:prSet/>
      <dgm:spPr/>
      <dgm:t>
        <a:bodyPr/>
        <a:lstStyle/>
        <a:p>
          <a:endParaRPr lang="es-BO"/>
        </a:p>
      </dgm:t>
    </dgm:pt>
    <dgm:pt modelId="{1ADC9B46-53B9-4844-8961-39DC7F8C903B}">
      <dgm:prSet custT="1"/>
      <dgm:spPr/>
      <dgm:t>
        <a:bodyPr/>
        <a:lstStyle/>
        <a:p>
          <a:pPr rtl="0"/>
          <a:r>
            <a:rPr lang="es-ES" sz="1600" b="1" dirty="0" smtClean="0"/>
            <a:t>Prestar asesoramiento en materia aduanera y comercio exterior.</a:t>
          </a:r>
          <a:endParaRPr lang="es-BO" sz="1600" b="1" dirty="0"/>
        </a:p>
      </dgm:t>
    </dgm:pt>
    <dgm:pt modelId="{9269E63A-22E6-4E6A-82C8-F8910300A6B1}" type="parTrans" cxnId="{6621ECA7-4C7E-49BE-8544-3C89F670FEF2}">
      <dgm:prSet/>
      <dgm:spPr/>
      <dgm:t>
        <a:bodyPr/>
        <a:lstStyle/>
        <a:p>
          <a:endParaRPr lang="es-BO"/>
        </a:p>
      </dgm:t>
    </dgm:pt>
    <dgm:pt modelId="{A9B50B92-72C6-42C8-971A-AC4248FEE37E}" type="sibTrans" cxnId="{6621ECA7-4C7E-49BE-8544-3C89F670FEF2}">
      <dgm:prSet/>
      <dgm:spPr/>
      <dgm:t>
        <a:bodyPr/>
        <a:lstStyle/>
        <a:p>
          <a:endParaRPr lang="es-BO"/>
        </a:p>
      </dgm:t>
    </dgm:pt>
    <dgm:pt modelId="{5A703011-05AD-4619-8F0C-5AD4EF220B08}">
      <dgm:prSet custT="1"/>
      <dgm:spPr/>
      <dgm:t>
        <a:bodyPr/>
        <a:lstStyle/>
        <a:p>
          <a:pPr rtl="0"/>
          <a:r>
            <a:rPr lang="es-ES" sz="1600" b="1" dirty="0" smtClean="0"/>
            <a:t>15</a:t>
          </a:r>
          <a:endParaRPr lang="es-ES" sz="1600" b="1" dirty="0"/>
        </a:p>
      </dgm:t>
    </dgm:pt>
    <dgm:pt modelId="{D4A435AB-86CF-47D2-9E0A-9CCF4F9B2BFA}" type="parTrans" cxnId="{11DE2EF7-22CB-41A8-9A04-56F15D1B10D8}">
      <dgm:prSet/>
      <dgm:spPr/>
      <dgm:t>
        <a:bodyPr/>
        <a:lstStyle/>
        <a:p>
          <a:endParaRPr lang="es-BO"/>
        </a:p>
      </dgm:t>
    </dgm:pt>
    <dgm:pt modelId="{5679151B-D871-4BFC-91D2-724C0DBC6BAE}" type="sibTrans" cxnId="{11DE2EF7-22CB-41A8-9A04-56F15D1B10D8}">
      <dgm:prSet/>
      <dgm:spPr/>
      <dgm:t>
        <a:bodyPr/>
        <a:lstStyle/>
        <a:p>
          <a:endParaRPr lang="es-BO"/>
        </a:p>
      </dgm:t>
    </dgm:pt>
    <dgm:pt modelId="{EC155817-B7CD-4A9F-9C2E-B70123A360B7}">
      <dgm:prSet custT="1"/>
      <dgm:spPr/>
      <dgm:t>
        <a:bodyPr/>
        <a:lstStyle/>
        <a:p>
          <a:pPr rtl="0"/>
          <a:r>
            <a:rPr lang="es-ES" sz="1600" b="1" dirty="0" smtClean="0"/>
            <a:t>Conservar la documentación soporte original inherente a los  trámites aduaneros realizados. </a:t>
          </a:r>
          <a:endParaRPr lang="es-ES" sz="1600" b="1" dirty="0"/>
        </a:p>
      </dgm:t>
    </dgm:pt>
    <dgm:pt modelId="{647AB16A-7887-4377-8EA2-4271085B965F}" type="parTrans" cxnId="{53D21FD9-D0E2-4E2A-BC1B-F6F35C5FA08D}">
      <dgm:prSet/>
      <dgm:spPr/>
      <dgm:t>
        <a:bodyPr/>
        <a:lstStyle/>
        <a:p>
          <a:endParaRPr lang="es-BO"/>
        </a:p>
      </dgm:t>
    </dgm:pt>
    <dgm:pt modelId="{D31E0296-6B4E-4C9D-82D7-7106AB04D928}" type="sibTrans" cxnId="{53D21FD9-D0E2-4E2A-BC1B-F6F35C5FA08D}">
      <dgm:prSet/>
      <dgm:spPr/>
      <dgm:t>
        <a:bodyPr/>
        <a:lstStyle/>
        <a:p>
          <a:endParaRPr lang="es-BO"/>
        </a:p>
      </dgm:t>
    </dgm:pt>
    <dgm:pt modelId="{73276574-E15F-4ACB-960A-251A09F290EE}">
      <dgm:prSet custT="1"/>
      <dgm:spPr/>
      <dgm:t>
        <a:bodyPr/>
        <a:lstStyle/>
        <a:p>
          <a:r>
            <a:rPr lang="es-ES_tradnl" sz="1600" b="1" dirty="0" smtClean="0"/>
            <a:t>16</a:t>
          </a:r>
          <a:endParaRPr lang="es-ES_tradnl" sz="1600" b="1" dirty="0"/>
        </a:p>
      </dgm:t>
    </dgm:pt>
    <dgm:pt modelId="{2CB56CA8-C2A6-4BF2-8D9F-3800520F8F2D}" type="parTrans" cxnId="{392F7340-CD3A-441E-A56F-B08D3AF2F331}">
      <dgm:prSet/>
      <dgm:spPr/>
      <dgm:t>
        <a:bodyPr/>
        <a:lstStyle/>
        <a:p>
          <a:endParaRPr lang="es-BO"/>
        </a:p>
      </dgm:t>
    </dgm:pt>
    <dgm:pt modelId="{34F11E21-C3D9-424C-9951-FD0BD2E97323}" type="sibTrans" cxnId="{392F7340-CD3A-441E-A56F-B08D3AF2F331}">
      <dgm:prSet/>
      <dgm:spPr/>
      <dgm:t>
        <a:bodyPr/>
        <a:lstStyle/>
        <a:p>
          <a:endParaRPr lang="es-BO"/>
        </a:p>
      </dgm:t>
    </dgm:pt>
    <dgm:pt modelId="{FAC492CD-25D8-4BD2-9F38-C10448B1A544}">
      <dgm:prSet custT="1"/>
      <dgm:spPr/>
      <dgm:t>
        <a:bodyPr/>
        <a:lstStyle/>
        <a:p>
          <a:r>
            <a:rPr lang="es-ES" sz="1600" b="1" dirty="0" smtClean="0"/>
            <a:t>Como fedatario, legalizar fotocopias de los documentos originales que conserva en archivo.</a:t>
          </a:r>
          <a:endParaRPr lang="es-ES" sz="1600" b="1" dirty="0"/>
        </a:p>
      </dgm:t>
    </dgm:pt>
    <dgm:pt modelId="{D296DD11-FDEF-49B4-82DB-97982D1A1CDB}" type="parTrans" cxnId="{1CBDC46D-3011-4CB5-AB87-D11F409654AB}">
      <dgm:prSet/>
      <dgm:spPr/>
      <dgm:t>
        <a:bodyPr/>
        <a:lstStyle/>
        <a:p>
          <a:endParaRPr lang="es-BO"/>
        </a:p>
      </dgm:t>
    </dgm:pt>
    <dgm:pt modelId="{4C731CAE-DB97-4E68-921A-433641E70342}" type="sibTrans" cxnId="{1CBDC46D-3011-4CB5-AB87-D11F409654AB}">
      <dgm:prSet/>
      <dgm:spPr/>
      <dgm:t>
        <a:bodyPr/>
        <a:lstStyle/>
        <a:p>
          <a:endParaRPr lang="es-BO"/>
        </a:p>
      </dgm:t>
    </dgm:pt>
    <dgm:pt modelId="{9EB19DE2-44A9-4739-B272-A79315CD6344}">
      <dgm:prSet custT="1"/>
      <dgm:spPr/>
      <dgm:t>
        <a:bodyPr/>
        <a:lstStyle/>
        <a:p>
          <a:r>
            <a:rPr lang="es-ES_tradnl" sz="1600" b="1" smtClean="0"/>
            <a:t>17</a:t>
          </a:r>
          <a:endParaRPr lang="es-ES_tradnl" sz="1600" b="1" dirty="0"/>
        </a:p>
      </dgm:t>
    </dgm:pt>
    <dgm:pt modelId="{6E58ECEA-0ACE-4A8F-99D8-73EA0BA5C1EC}" type="parTrans" cxnId="{3B2265DE-52EA-4B51-9304-169B36F5D6A4}">
      <dgm:prSet/>
      <dgm:spPr/>
      <dgm:t>
        <a:bodyPr/>
        <a:lstStyle/>
        <a:p>
          <a:endParaRPr lang="es-BO"/>
        </a:p>
      </dgm:t>
    </dgm:pt>
    <dgm:pt modelId="{80D400A1-DD07-4516-9BDF-B15A7DAB3879}" type="sibTrans" cxnId="{3B2265DE-52EA-4B51-9304-169B36F5D6A4}">
      <dgm:prSet/>
      <dgm:spPr/>
      <dgm:t>
        <a:bodyPr/>
        <a:lstStyle/>
        <a:p>
          <a:endParaRPr lang="es-BO"/>
        </a:p>
      </dgm:t>
    </dgm:pt>
    <dgm:pt modelId="{084EBE7F-8CBB-44A2-9BCB-C4DDD295E649}">
      <dgm:prSet custT="1"/>
      <dgm:spPr/>
      <dgm:t>
        <a:bodyPr/>
        <a:lstStyle/>
        <a:p>
          <a:r>
            <a:rPr lang="es-ES" sz="1600" b="1" dirty="0" smtClean="0"/>
            <a:t>Sujetar su actuación a la fiscalización aduanera durante el tiempo de prescripción tributaria.</a:t>
          </a:r>
          <a:endParaRPr lang="es-ES" sz="1600" b="1" dirty="0"/>
        </a:p>
      </dgm:t>
    </dgm:pt>
    <dgm:pt modelId="{1F82FEF9-6871-4A8E-B4A9-47FE6E541241}" type="parTrans" cxnId="{1F067137-0E7B-4777-A686-640C91ADDD99}">
      <dgm:prSet/>
      <dgm:spPr/>
      <dgm:t>
        <a:bodyPr/>
        <a:lstStyle/>
        <a:p>
          <a:endParaRPr lang="es-BO"/>
        </a:p>
      </dgm:t>
    </dgm:pt>
    <dgm:pt modelId="{7C418674-67BE-4CAD-8039-5AD4F6911E94}" type="sibTrans" cxnId="{1F067137-0E7B-4777-A686-640C91ADDD99}">
      <dgm:prSet/>
      <dgm:spPr/>
      <dgm:t>
        <a:bodyPr/>
        <a:lstStyle/>
        <a:p>
          <a:endParaRPr lang="es-BO"/>
        </a:p>
      </dgm:t>
    </dgm:pt>
    <dgm:pt modelId="{B25380F9-90E5-41DD-A4B5-6523A7F53299}">
      <dgm:prSet custT="1"/>
      <dgm:spPr/>
      <dgm:t>
        <a:bodyPr/>
        <a:lstStyle/>
        <a:p>
          <a:r>
            <a:rPr lang="es-ES_tradnl" sz="1600" b="1" smtClean="0"/>
            <a:t>18</a:t>
          </a:r>
          <a:endParaRPr lang="es-ES_tradnl" sz="1600" b="1" dirty="0"/>
        </a:p>
      </dgm:t>
    </dgm:pt>
    <dgm:pt modelId="{6AA96DCE-8B28-4827-B965-4B0BD22A74C0}" type="parTrans" cxnId="{008087C2-5B73-4BCF-B4A0-03B2A8B4022F}">
      <dgm:prSet/>
      <dgm:spPr/>
      <dgm:t>
        <a:bodyPr/>
        <a:lstStyle/>
        <a:p>
          <a:endParaRPr lang="es-BO"/>
        </a:p>
      </dgm:t>
    </dgm:pt>
    <dgm:pt modelId="{265B3261-2202-441B-918B-250D811C0BB2}" type="sibTrans" cxnId="{008087C2-5B73-4BCF-B4A0-03B2A8B4022F}">
      <dgm:prSet/>
      <dgm:spPr/>
      <dgm:t>
        <a:bodyPr/>
        <a:lstStyle/>
        <a:p>
          <a:endParaRPr lang="es-BO"/>
        </a:p>
      </dgm:t>
    </dgm:pt>
    <dgm:pt modelId="{15568B06-F5D7-429E-BA96-DB923A71C4E4}">
      <dgm:prSet custT="1"/>
      <dgm:spPr/>
      <dgm:t>
        <a:bodyPr/>
        <a:lstStyle/>
        <a:p>
          <a:r>
            <a:rPr lang="es-ES" sz="1600" b="1" dirty="0" smtClean="0"/>
            <a:t>Sujetar su trabajo a las normas de ética profesional.</a:t>
          </a:r>
          <a:endParaRPr lang="es-ES" sz="1600" b="1" dirty="0"/>
        </a:p>
      </dgm:t>
    </dgm:pt>
    <dgm:pt modelId="{D4E143D5-09BC-41BA-B4B0-A1AE42370FCA}" type="parTrans" cxnId="{A900A015-4896-46A1-B087-4649609AC4A1}">
      <dgm:prSet/>
      <dgm:spPr/>
      <dgm:t>
        <a:bodyPr/>
        <a:lstStyle/>
        <a:p>
          <a:endParaRPr lang="es-BO"/>
        </a:p>
      </dgm:t>
    </dgm:pt>
    <dgm:pt modelId="{A5FEEECD-6BCA-41A1-962C-5D458FF610B7}" type="sibTrans" cxnId="{A900A015-4896-46A1-B087-4649609AC4A1}">
      <dgm:prSet/>
      <dgm:spPr/>
      <dgm:t>
        <a:bodyPr/>
        <a:lstStyle/>
        <a:p>
          <a:endParaRPr lang="es-BO"/>
        </a:p>
      </dgm:t>
    </dgm:pt>
    <dgm:pt modelId="{24DBAFBC-B1C2-40B9-8317-1849D7179095}">
      <dgm:prSet custT="1"/>
      <dgm:spPr/>
      <dgm:t>
        <a:bodyPr/>
        <a:lstStyle/>
        <a:p>
          <a:r>
            <a:rPr lang="es-ES_tradnl" sz="1600" b="1" smtClean="0"/>
            <a:t>19</a:t>
          </a:r>
          <a:endParaRPr lang="es-ES_tradnl" sz="1600" b="1" dirty="0"/>
        </a:p>
      </dgm:t>
    </dgm:pt>
    <dgm:pt modelId="{3227A835-3ABB-434B-9853-415D9FE29314}" type="parTrans" cxnId="{05D44A1E-8870-4E01-A14B-179B9C9F47E6}">
      <dgm:prSet/>
      <dgm:spPr/>
      <dgm:t>
        <a:bodyPr/>
        <a:lstStyle/>
        <a:p>
          <a:endParaRPr lang="es-BO"/>
        </a:p>
      </dgm:t>
    </dgm:pt>
    <dgm:pt modelId="{10C54481-3E47-462D-AE97-D678A6D2ADFE}" type="sibTrans" cxnId="{05D44A1E-8870-4E01-A14B-179B9C9F47E6}">
      <dgm:prSet/>
      <dgm:spPr/>
      <dgm:t>
        <a:bodyPr/>
        <a:lstStyle/>
        <a:p>
          <a:endParaRPr lang="es-BO"/>
        </a:p>
      </dgm:t>
    </dgm:pt>
    <dgm:pt modelId="{2F20C6A5-5E3F-4C87-B46F-E0D26EF5DB76}">
      <dgm:prSet custT="1"/>
      <dgm:spPr/>
      <dgm:t>
        <a:bodyPr/>
        <a:lstStyle/>
        <a:p>
          <a:r>
            <a:rPr lang="es-ES" sz="1600" b="1" dirty="0" smtClean="0"/>
            <a:t>Cooperar en el cumplimiento de las regulaciones de protección del medio ambiente, la salud y la propiedad intelectual</a:t>
          </a:r>
          <a:r>
            <a:rPr lang="es-ES" sz="1600" dirty="0" smtClean="0"/>
            <a:t>.</a:t>
          </a:r>
          <a:endParaRPr lang="es-ES" sz="1600" dirty="0"/>
        </a:p>
      </dgm:t>
    </dgm:pt>
    <dgm:pt modelId="{159530D4-E66E-4E4D-9959-D9AF8002A2C8}" type="parTrans" cxnId="{200B4029-1230-49D3-8AE3-9C6A485E124F}">
      <dgm:prSet/>
      <dgm:spPr/>
      <dgm:t>
        <a:bodyPr/>
        <a:lstStyle/>
        <a:p>
          <a:endParaRPr lang="es-BO"/>
        </a:p>
      </dgm:t>
    </dgm:pt>
    <dgm:pt modelId="{2F7A6A8C-AE46-4504-8E27-5B6E296586D8}" type="sibTrans" cxnId="{200B4029-1230-49D3-8AE3-9C6A485E124F}">
      <dgm:prSet/>
      <dgm:spPr/>
      <dgm:t>
        <a:bodyPr/>
        <a:lstStyle/>
        <a:p>
          <a:endParaRPr lang="es-BO"/>
        </a:p>
      </dgm:t>
    </dgm:pt>
    <dgm:pt modelId="{CFB58A63-3DA7-458E-A535-46E0F8625C44}" type="pres">
      <dgm:prSet presAssocID="{3D3381D8-DD87-48AC-9920-CAE3291C07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311DB1-15A6-4BC8-AA92-4E37251DA1EA}" type="pres">
      <dgm:prSet presAssocID="{C7FFDC3C-C808-43A9-9EE4-DECDCB699EF8}" presName="composite" presStyleCnt="0"/>
      <dgm:spPr/>
    </dgm:pt>
    <dgm:pt modelId="{89FE9AF2-18D1-441C-B0F5-2BD6F3C7FF04}" type="pres">
      <dgm:prSet presAssocID="{C7FFDC3C-C808-43A9-9EE4-DECDCB699EF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59BF45-10DE-431D-AE16-DA9360F1810C}" type="pres">
      <dgm:prSet presAssocID="{C7FFDC3C-C808-43A9-9EE4-DECDCB699EF8}" presName="descendantText" presStyleLbl="alignAcc1" presStyleIdx="0" presStyleCnt="7" custScaleY="130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F7EF7A-AEE4-433B-88BD-BA4EA06A56C3}" type="pres">
      <dgm:prSet presAssocID="{50E8AE77-9A8D-4D5C-81D6-DA084F01CEEA}" presName="sp" presStyleCnt="0"/>
      <dgm:spPr/>
    </dgm:pt>
    <dgm:pt modelId="{AAD1C423-E73E-40F7-97EB-E30BF04DD704}" type="pres">
      <dgm:prSet presAssocID="{D0D0C817-C79E-4DE1-BB9D-26D7020B0B34}" presName="composite" presStyleCnt="0"/>
      <dgm:spPr/>
    </dgm:pt>
    <dgm:pt modelId="{F1DB5F9A-C4B4-4EFB-9709-AF7680118A4D}" type="pres">
      <dgm:prSet presAssocID="{D0D0C817-C79E-4DE1-BB9D-26D7020B0B3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FE21A-938F-4EB9-8398-4564FE3BCEB4}" type="pres">
      <dgm:prSet presAssocID="{D0D0C817-C79E-4DE1-BB9D-26D7020B0B3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C60E09-D479-4D59-B0D6-AFE76095C113}" type="pres">
      <dgm:prSet presAssocID="{759755C4-1E72-48FB-B0CC-14C73FD85E34}" presName="sp" presStyleCnt="0"/>
      <dgm:spPr/>
    </dgm:pt>
    <dgm:pt modelId="{FB005614-A5E0-4324-A2D1-AC63668630CA}" type="pres">
      <dgm:prSet presAssocID="{5A703011-05AD-4619-8F0C-5AD4EF220B08}" presName="composite" presStyleCnt="0"/>
      <dgm:spPr/>
    </dgm:pt>
    <dgm:pt modelId="{AFD98A82-316F-49C8-94D1-964AF140B651}" type="pres">
      <dgm:prSet presAssocID="{5A703011-05AD-4619-8F0C-5AD4EF220B08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ACBF45-1FAE-4880-9389-B56BC14DFC52}" type="pres">
      <dgm:prSet presAssocID="{5A703011-05AD-4619-8F0C-5AD4EF220B08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07AAE24-9C0A-4AE2-9ABE-E6FE5BE53498}" type="pres">
      <dgm:prSet presAssocID="{5679151B-D871-4BFC-91D2-724C0DBC6BAE}" presName="sp" presStyleCnt="0"/>
      <dgm:spPr/>
    </dgm:pt>
    <dgm:pt modelId="{2D0BCF04-36CB-489E-A578-0D66D2F72B33}" type="pres">
      <dgm:prSet presAssocID="{73276574-E15F-4ACB-960A-251A09F290EE}" presName="composite" presStyleCnt="0"/>
      <dgm:spPr/>
    </dgm:pt>
    <dgm:pt modelId="{24079922-F877-4BEE-BF9C-0E664A2140A5}" type="pres">
      <dgm:prSet presAssocID="{73276574-E15F-4ACB-960A-251A09F290E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8E70B4-7A7C-453F-843A-7C757EBFB6F3}" type="pres">
      <dgm:prSet presAssocID="{73276574-E15F-4ACB-960A-251A09F290E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124E942-4D80-4E0F-9C3C-F14725F1583F}" type="pres">
      <dgm:prSet presAssocID="{34F11E21-C3D9-424C-9951-FD0BD2E97323}" presName="sp" presStyleCnt="0"/>
      <dgm:spPr/>
    </dgm:pt>
    <dgm:pt modelId="{00947D5F-DCF5-4582-A1E9-322FC303A3D0}" type="pres">
      <dgm:prSet presAssocID="{9EB19DE2-44A9-4739-B272-A79315CD6344}" presName="composite" presStyleCnt="0"/>
      <dgm:spPr/>
    </dgm:pt>
    <dgm:pt modelId="{9EE2A118-7D37-4023-AE8E-CD0D77AD4983}" type="pres">
      <dgm:prSet presAssocID="{9EB19DE2-44A9-4739-B272-A79315CD634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3879A4-EDEA-4AB6-949B-DB6AAA7D78BE}" type="pres">
      <dgm:prSet presAssocID="{9EB19DE2-44A9-4739-B272-A79315CD634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3F2C05B-5A72-4016-BCCB-C8A79253288E}" type="pres">
      <dgm:prSet presAssocID="{80D400A1-DD07-4516-9BDF-B15A7DAB3879}" presName="sp" presStyleCnt="0"/>
      <dgm:spPr/>
    </dgm:pt>
    <dgm:pt modelId="{1669E264-E4D3-4875-8C65-276658EAA7A0}" type="pres">
      <dgm:prSet presAssocID="{B25380F9-90E5-41DD-A4B5-6523A7F53299}" presName="composite" presStyleCnt="0"/>
      <dgm:spPr/>
    </dgm:pt>
    <dgm:pt modelId="{A8C47D11-40D8-40F2-B158-3E00DA446DEB}" type="pres">
      <dgm:prSet presAssocID="{B25380F9-90E5-41DD-A4B5-6523A7F5329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E78A43-D321-41E5-A965-9A60A463E4C1}" type="pres">
      <dgm:prSet presAssocID="{B25380F9-90E5-41DD-A4B5-6523A7F5329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094895B-8098-48C8-B6C2-B74A41B04D24}" type="pres">
      <dgm:prSet presAssocID="{265B3261-2202-441B-918B-250D811C0BB2}" presName="sp" presStyleCnt="0"/>
      <dgm:spPr/>
    </dgm:pt>
    <dgm:pt modelId="{D9D3ED3B-35C5-40C8-86C7-799E58864000}" type="pres">
      <dgm:prSet presAssocID="{24DBAFBC-B1C2-40B9-8317-1849D7179095}" presName="composite" presStyleCnt="0"/>
      <dgm:spPr/>
    </dgm:pt>
    <dgm:pt modelId="{9EC87DA8-9A45-4D38-8348-B81C102773C9}" type="pres">
      <dgm:prSet presAssocID="{24DBAFBC-B1C2-40B9-8317-1849D717909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23B51-D1AA-4A0B-9465-85C7AD573596}" type="pres">
      <dgm:prSet presAssocID="{24DBAFBC-B1C2-40B9-8317-1849D717909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94E22009-E730-4587-B2F8-229A0599AFCE}" type="presOf" srcId="{5A703011-05AD-4619-8F0C-5AD4EF220B08}" destId="{AFD98A82-316F-49C8-94D1-964AF140B651}" srcOrd="0" destOrd="0" presId="urn:microsoft.com/office/officeart/2005/8/layout/chevron2"/>
    <dgm:cxn modelId="{6621ECA7-4C7E-49BE-8544-3C89F670FEF2}" srcId="{D0D0C817-C79E-4DE1-BB9D-26D7020B0B34}" destId="{1ADC9B46-53B9-4844-8961-39DC7F8C903B}" srcOrd="0" destOrd="0" parTransId="{9269E63A-22E6-4E6A-82C8-F8910300A6B1}" sibTransId="{A9B50B92-72C6-42C8-971A-AC4248FEE37E}"/>
    <dgm:cxn modelId="{15500A34-FF11-4BDA-AB7C-89B999AB84A5}" type="presOf" srcId="{FAC492CD-25D8-4BD2-9F38-C10448B1A544}" destId="{428E70B4-7A7C-453F-843A-7C757EBFB6F3}" srcOrd="0" destOrd="0" presId="urn:microsoft.com/office/officeart/2005/8/layout/chevron2"/>
    <dgm:cxn modelId="{682EBD94-E59C-4006-B11F-11FC7E8AFA0A}" type="presOf" srcId="{EC155817-B7CD-4A9F-9C2E-B70123A360B7}" destId="{87ACBF45-1FAE-4880-9389-B56BC14DFC52}" srcOrd="0" destOrd="0" presId="urn:microsoft.com/office/officeart/2005/8/layout/chevron2"/>
    <dgm:cxn modelId="{53D21FD9-D0E2-4E2A-BC1B-F6F35C5FA08D}" srcId="{5A703011-05AD-4619-8F0C-5AD4EF220B08}" destId="{EC155817-B7CD-4A9F-9C2E-B70123A360B7}" srcOrd="0" destOrd="0" parTransId="{647AB16A-7887-4377-8EA2-4271085B965F}" sibTransId="{D31E0296-6B4E-4C9D-82D7-7106AB04D928}"/>
    <dgm:cxn modelId="{0F9A96CB-FEC9-4B43-9F75-A691C7D50810}" type="presOf" srcId="{C7FFDC3C-C808-43A9-9EE4-DECDCB699EF8}" destId="{89FE9AF2-18D1-441C-B0F5-2BD6F3C7FF04}" srcOrd="0" destOrd="0" presId="urn:microsoft.com/office/officeart/2005/8/layout/chevron2"/>
    <dgm:cxn modelId="{1CBDC46D-3011-4CB5-AB87-D11F409654AB}" srcId="{73276574-E15F-4ACB-960A-251A09F290EE}" destId="{FAC492CD-25D8-4BD2-9F38-C10448B1A544}" srcOrd="0" destOrd="0" parTransId="{D296DD11-FDEF-49B4-82DB-97982D1A1CDB}" sibTransId="{4C731CAE-DB97-4E68-921A-433641E70342}"/>
    <dgm:cxn modelId="{1F067137-0E7B-4777-A686-640C91ADDD99}" srcId="{9EB19DE2-44A9-4739-B272-A79315CD6344}" destId="{084EBE7F-8CBB-44A2-9BCB-C4DDD295E649}" srcOrd="0" destOrd="0" parTransId="{1F82FEF9-6871-4A8E-B4A9-47FE6E541241}" sibTransId="{7C418674-67BE-4CAD-8039-5AD4F6911E94}"/>
    <dgm:cxn modelId="{CF477F80-7026-44EC-AF46-EB825A42DD43}" type="presOf" srcId="{2F20C6A5-5E3F-4C87-B46F-E0D26EF5DB76}" destId="{F0B23B51-D1AA-4A0B-9465-85C7AD573596}" srcOrd="0" destOrd="0" presId="urn:microsoft.com/office/officeart/2005/8/layout/chevron2"/>
    <dgm:cxn modelId="{C9AFF912-1237-4F25-B647-92A0DFABB0A3}" type="presOf" srcId="{24DBAFBC-B1C2-40B9-8317-1849D7179095}" destId="{9EC87DA8-9A45-4D38-8348-B81C102773C9}" srcOrd="0" destOrd="0" presId="urn:microsoft.com/office/officeart/2005/8/layout/chevron2"/>
    <dgm:cxn modelId="{16FCCA54-7D21-4CFF-AAEA-115A99E75375}" srcId="{3D3381D8-DD87-48AC-9920-CAE3291C07AE}" destId="{D0D0C817-C79E-4DE1-BB9D-26D7020B0B34}" srcOrd="1" destOrd="0" parTransId="{B3358BF0-5F4D-4CAA-8EE0-45F3B37EFFA7}" sibTransId="{759755C4-1E72-48FB-B0CC-14C73FD85E34}"/>
    <dgm:cxn modelId="{C15E6131-B3EE-41CA-9977-3DC68B21BC5F}" type="presOf" srcId="{73276574-E15F-4ACB-960A-251A09F290EE}" destId="{24079922-F877-4BEE-BF9C-0E664A2140A5}" srcOrd="0" destOrd="0" presId="urn:microsoft.com/office/officeart/2005/8/layout/chevron2"/>
    <dgm:cxn modelId="{3B2265DE-52EA-4B51-9304-169B36F5D6A4}" srcId="{3D3381D8-DD87-48AC-9920-CAE3291C07AE}" destId="{9EB19DE2-44A9-4739-B272-A79315CD6344}" srcOrd="4" destOrd="0" parTransId="{6E58ECEA-0ACE-4A8F-99D8-73EA0BA5C1EC}" sibTransId="{80D400A1-DD07-4516-9BDF-B15A7DAB3879}"/>
    <dgm:cxn modelId="{392F7340-CD3A-441E-A56F-B08D3AF2F331}" srcId="{3D3381D8-DD87-48AC-9920-CAE3291C07AE}" destId="{73276574-E15F-4ACB-960A-251A09F290EE}" srcOrd="3" destOrd="0" parTransId="{2CB56CA8-C2A6-4BF2-8D9F-3800520F8F2D}" sibTransId="{34F11E21-C3D9-424C-9951-FD0BD2E97323}"/>
    <dgm:cxn modelId="{C73BD9EA-74EC-4598-A627-52070E13E034}" srcId="{C7FFDC3C-C808-43A9-9EE4-DECDCB699EF8}" destId="{BC9EBFB8-E9A0-4830-88F6-562A129A28E8}" srcOrd="0" destOrd="0" parTransId="{C9B55887-6959-457F-B87F-F54F01F64A4B}" sibTransId="{9C6876F7-55DB-4C4D-94C9-B2947FD1A43E}"/>
    <dgm:cxn modelId="{6C1478FA-D0ED-4B55-92DD-AEB360473823}" type="presOf" srcId="{3D3381D8-DD87-48AC-9920-CAE3291C07AE}" destId="{CFB58A63-3DA7-458E-A535-46E0F8625C44}" srcOrd="0" destOrd="0" presId="urn:microsoft.com/office/officeart/2005/8/layout/chevron2"/>
    <dgm:cxn modelId="{DD1B939C-53FE-4382-820E-59FFA8C88C33}" type="presOf" srcId="{D0D0C817-C79E-4DE1-BB9D-26D7020B0B34}" destId="{F1DB5F9A-C4B4-4EFB-9709-AF7680118A4D}" srcOrd="0" destOrd="0" presId="urn:microsoft.com/office/officeart/2005/8/layout/chevron2"/>
    <dgm:cxn modelId="{1136A25F-6F5C-431C-B843-EC25C190C402}" type="presOf" srcId="{B25380F9-90E5-41DD-A4B5-6523A7F53299}" destId="{A8C47D11-40D8-40F2-B158-3E00DA446DEB}" srcOrd="0" destOrd="0" presId="urn:microsoft.com/office/officeart/2005/8/layout/chevron2"/>
    <dgm:cxn modelId="{CDBC4C68-E958-4423-93B7-4CB5C4D4DAA8}" type="presOf" srcId="{084EBE7F-8CBB-44A2-9BCB-C4DDD295E649}" destId="{9E3879A4-EDEA-4AB6-949B-DB6AAA7D78BE}" srcOrd="0" destOrd="0" presId="urn:microsoft.com/office/officeart/2005/8/layout/chevron2"/>
    <dgm:cxn modelId="{D127D808-E166-47FF-B71B-B9B7307FF109}" srcId="{3D3381D8-DD87-48AC-9920-CAE3291C07AE}" destId="{C7FFDC3C-C808-43A9-9EE4-DECDCB699EF8}" srcOrd="0" destOrd="0" parTransId="{CE1FCF0D-A765-4F7E-BB71-9FFFD0370B58}" sibTransId="{50E8AE77-9A8D-4D5C-81D6-DA084F01CEEA}"/>
    <dgm:cxn modelId="{0521B2A0-7F82-4866-80D4-0C31702A4303}" type="presOf" srcId="{15568B06-F5D7-429E-BA96-DB923A71C4E4}" destId="{65E78A43-D321-41E5-A965-9A60A463E4C1}" srcOrd="0" destOrd="0" presId="urn:microsoft.com/office/officeart/2005/8/layout/chevron2"/>
    <dgm:cxn modelId="{C5F2375F-6AEB-4458-BB1C-A4A93C370FC9}" type="presOf" srcId="{BC9EBFB8-E9A0-4830-88F6-562A129A28E8}" destId="{CA59BF45-10DE-431D-AE16-DA9360F1810C}" srcOrd="0" destOrd="0" presId="urn:microsoft.com/office/officeart/2005/8/layout/chevron2"/>
    <dgm:cxn modelId="{A900A015-4896-46A1-B087-4649609AC4A1}" srcId="{B25380F9-90E5-41DD-A4B5-6523A7F53299}" destId="{15568B06-F5D7-429E-BA96-DB923A71C4E4}" srcOrd="0" destOrd="0" parTransId="{D4E143D5-09BC-41BA-B4B0-A1AE42370FCA}" sibTransId="{A5FEEECD-6BCA-41A1-962C-5D458FF610B7}"/>
    <dgm:cxn modelId="{008087C2-5B73-4BCF-B4A0-03B2A8B4022F}" srcId="{3D3381D8-DD87-48AC-9920-CAE3291C07AE}" destId="{B25380F9-90E5-41DD-A4B5-6523A7F53299}" srcOrd="5" destOrd="0" parTransId="{6AA96DCE-8B28-4827-B965-4B0BD22A74C0}" sibTransId="{265B3261-2202-441B-918B-250D811C0BB2}"/>
    <dgm:cxn modelId="{05D44A1E-8870-4E01-A14B-179B9C9F47E6}" srcId="{3D3381D8-DD87-48AC-9920-CAE3291C07AE}" destId="{24DBAFBC-B1C2-40B9-8317-1849D7179095}" srcOrd="6" destOrd="0" parTransId="{3227A835-3ABB-434B-9853-415D9FE29314}" sibTransId="{10C54481-3E47-462D-AE97-D678A6D2ADFE}"/>
    <dgm:cxn modelId="{11DE2EF7-22CB-41A8-9A04-56F15D1B10D8}" srcId="{3D3381D8-DD87-48AC-9920-CAE3291C07AE}" destId="{5A703011-05AD-4619-8F0C-5AD4EF220B08}" srcOrd="2" destOrd="0" parTransId="{D4A435AB-86CF-47D2-9E0A-9CCF4F9B2BFA}" sibTransId="{5679151B-D871-4BFC-91D2-724C0DBC6BAE}"/>
    <dgm:cxn modelId="{200B4029-1230-49D3-8AE3-9C6A485E124F}" srcId="{24DBAFBC-B1C2-40B9-8317-1849D7179095}" destId="{2F20C6A5-5E3F-4C87-B46F-E0D26EF5DB76}" srcOrd="0" destOrd="0" parTransId="{159530D4-E66E-4E4D-9959-D9AF8002A2C8}" sibTransId="{2F7A6A8C-AE46-4504-8E27-5B6E296586D8}"/>
    <dgm:cxn modelId="{4F0E30AB-B71F-4485-ADA0-606F78B3CE0D}" type="presOf" srcId="{1ADC9B46-53B9-4844-8961-39DC7F8C903B}" destId="{4C5FE21A-938F-4EB9-8398-4564FE3BCEB4}" srcOrd="0" destOrd="0" presId="urn:microsoft.com/office/officeart/2005/8/layout/chevron2"/>
    <dgm:cxn modelId="{6D44F45D-4505-45D2-BB1C-DF63B863FB43}" type="presOf" srcId="{9EB19DE2-44A9-4739-B272-A79315CD6344}" destId="{9EE2A118-7D37-4023-AE8E-CD0D77AD4983}" srcOrd="0" destOrd="0" presId="urn:microsoft.com/office/officeart/2005/8/layout/chevron2"/>
    <dgm:cxn modelId="{CDAB1092-FE1E-43F9-BB5F-8DED2E8A1DB8}" type="presParOf" srcId="{CFB58A63-3DA7-458E-A535-46E0F8625C44}" destId="{45311DB1-15A6-4BC8-AA92-4E37251DA1EA}" srcOrd="0" destOrd="0" presId="urn:microsoft.com/office/officeart/2005/8/layout/chevron2"/>
    <dgm:cxn modelId="{A81F7639-5050-4E42-98E6-3FE0C9A7BAF9}" type="presParOf" srcId="{45311DB1-15A6-4BC8-AA92-4E37251DA1EA}" destId="{89FE9AF2-18D1-441C-B0F5-2BD6F3C7FF04}" srcOrd="0" destOrd="0" presId="urn:microsoft.com/office/officeart/2005/8/layout/chevron2"/>
    <dgm:cxn modelId="{BB973936-FFFA-4B6A-B772-B1F13193A46B}" type="presParOf" srcId="{45311DB1-15A6-4BC8-AA92-4E37251DA1EA}" destId="{CA59BF45-10DE-431D-AE16-DA9360F1810C}" srcOrd="1" destOrd="0" presId="urn:microsoft.com/office/officeart/2005/8/layout/chevron2"/>
    <dgm:cxn modelId="{838C4FFC-D8F3-42F5-90D2-4CABB805B7B3}" type="presParOf" srcId="{CFB58A63-3DA7-458E-A535-46E0F8625C44}" destId="{99F7EF7A-AEE4-433B-88BD-BA4EA06A56C3}" srcOrd="1" destOrd="0" presId="urn:microsoft.com/office/officeart/2005/8/layout/chevron2"/>
    <dgm:cxn modelId="{C691F8A7-964C-447B-82EE-55039402FE2B}" type="presParOf" srcId="{CFB58A63-3DA7-458E-A535-46E0F8625C44}" destId="{AAD1C423-E73E-40F7-97EB-E30BF04DD704}" srcOrd="2" destOrd="0" presId="urn:microsoft.com/office/officeart/2005/8/layout/chevron2"/>
    <dgm:cxn modelId="{E4B1088B-42B2-4C9D-B97D-FD2C8179AACC}" type="presParOf" srcId="{AAD1C423-E73E-40F7-97EB-E30BF04DD704}" destId="{F1DB5F9A-C4B4-4EFB-9709-AF7680118A4D}" srcOrd="0" destOrd="0" presId="urn:microsoft.com/office/officeart/2005/8/layout/chevron2"/>
    <dgm:cxn modelId="{2455FB5C-E4ED-4F8B-AAC0-C5327A2C6381}" type="presParOf" srcId="{AAD1C423-E73E-40F7-97EB-E30BF04DD704}" destId="{4C5FE21A-938F-4EB9-8398-4564FE3BCEB4}" srcOrd="1" destOrd="0" presId="urn:microsoft.com/office/officeart/2005/8/layout/chevron2"/>
    <dgm:cxn modelId="{D5ED1361-17EF-4D6C-A165-28258CF483C8}" type="presParOf" srcId="{CFB58A63-3DA7-458E-A535-46E0F8625C44}" destId="{A2C60E09-D479-4D59-B0D6-AFE76095C113}" srcOrd="3" destOrd="0" presId="urn:microsoft.com/office/officeart/2005/8/layout/chevron2"/>
    <dgm:cxn modelId="{88FE8B6E-1108-4DC4-9672-CFEA21575BE0}" type="presParOf" srcId="{CFB58A63-3DA7-458E-A535-46E0F8625C44}" destId="{FB005614-A5E0-4324-A2D1-AC63668630CA}" srcOrd="4" destOrd="0" presId="urn:microsoft.com/office/officeart/2005/8/layout/chevron2"/>
    <dgm:cxn modelId="{75ADF91F-97DF-434B-A339-2EA2D8F29999}" type="presParOf" srcId="{FB005614-A5E0-4324-A2D1-AC63668630CA}" destId="{AFD98A82-316F-49C8-94D1-964AF140B651}" srcOrd="0" destOrd="0" presId="urn:microsoft.com/office/officeart/2005/8/layout/chevron2"/>
    <dgm:cxn modelId="{0D51A5BD-B1A7-451A-9ECC-1771AE312435}" type="presParOf" srcId="{FB005614-A5E0-4324-A2D1-AC63668630CA}" destId="{87ACBF45-1FAE-4880-9389-B56BC14DFC52}" srcOrd="1" destOrd="0" presId="urn:microsoft.com/office/officeart/2005/8/layout/chevron2"/>
    <dgm:cxn modelId="{DE0AC7DB-7084-4FC7-A7B3-0017002AB1F7}" type="presParOf" srcId="{CFB58A63-3DA7-458E-A535-46E0F8625C44}" destId="{707AAE24-9C0A-4AE2-9ABE-E6FE5BE53498}" srcOrd="5" destOrd="0" presId="urn:microsoft.com/office/officeart/2005/8/layout/chevron2"/>
    <dgm:cxn modelId="{912EFD20-80C4-413F-B166-66774B1ACE06}" type="presParOf" srcId="{CFB58A63-3DA7-458E-A535-46E0F8625C44}" destId="{2D0BCF04-36CB-489E-A578-0D66D2F72B33}" srcOrd="6" destOrd="0" presId="urn:microsoft.com/office/officeart/2005/8/layout/chevron2"/>
    <dgm:cxn modelId="{5C52876D-ABDF-4D5C-A218-16A316A8E48D}" type="presParOf" srcId="{2D0BCF04-36CB-489E-A578-0D66D2F72B33}" destId="{24079922-F877-4BEE-BF9C-0E664A2140A5}" srcOrd="0" destOrd="0" presId="urn:microsoft.com/office/officeart/2005/8/layout/chevron2"/>
    <dgm:cxn modelId="{A077AE7F-9636-4E4F-9A90-E418E73D0759}" type="presParOf" srcId="{2D0BCF04-36CB-489E-A578-0D66D2F72B33}" destId="{428E70B4-7A7C-453F-843A-7C757EBFB6F3}" srcOrd="1" destOrd="0" presId="urn:microsoft.com/office/officeart/2005/8/layout/chevron2"/>
    <dgm:cxn modelId="{DC1746E7-28CD-441F-A0A2-66D144BD46E7}" type="presParOf" srcId="{CFB58A63-3DA7-458E-A535-46E0F8625C44}" destId="{2124E942-4D80-4E0F-9C3C-F14725F1583F}" srcOrd="7" destOrd="0" presId="urn:microsoft.com/office/officeart/2005/8/layout/chevron2"/>
    <dgm:cxn modelId="{9862EF5B-C7CB-4842-AF98-894EC021B2EB}" type="presParOf" srcId="{CFB58A63-3DA7-458E-A535-46E0F8625C44}" destId="{00947D5F-DCF5-4582-A1E9-322FC303A3D0}" srcOrd="8" destOrd="0" presId="urn:microsoft.com/office/officeart/2005/8/layout/chevron2"/>
    <dgm:cxn modelId="{8EE79040-CE72-481C-8CBE-F32A7173187D}" type="presParOf" srcId="{00947D5F-DCF5-4582-A1E9-322FC303A3D0}" destId="{9EE2A118-7D37-4023-AE8E-CD0D77AD4983}" srcOrd="0" destOrd="0" presId="urn:microsoft.com/office/officeart/2005/8/layout/chevron2"/>
    <dgm:cxn modelId="{41FDA1E6-D62F-4422-ACBD-80DDA48714E6}" type="presParOf" srcId="{00947D5F-DCF5-4582-A1E9-322FC303A3D0}" destId="{9E3879A4-EDEA-4AB6-949B-DB6AAA7D78BE}" srcOrd="1" destOrd="0" presId="urn:microsoft.com/office/officeart/2005/8/layout/chevron2"/>
    <dgm:cxn modelId="{FDE55130-86DA-49A4-A4A9-97A480277A0C}" type="presParOf" srcId="{CFB58A63-3DA7-458E-A535-46E0F8625C44}" destId="{53F2C05B-5A72-4016-BCCB-C8A79253288E}" srcOrd="9" destOrd="0" presId="urn:microsoft.com/office/officeart/2005/8/layout/chevron2"/>
    <dgm:cxn modelId="{A06F6E42-028E-4DBB-9D35-AB7C5C593C11}" type="presParOf" srcId="{CFB58A63-3DA7-458E-A535-46E0F8625C44}" destId="{1669E264-E4D3-4875-8C65-276658EAA7A0}" srcOrd="10" destOrd="0" presId="urn:microsoft.com/office/officeart/2005/8/layout/chevron2"/>
    <dgm:cxn modelId="{30A11D76-8A3F-41E7-AE94-507D4ACA97C2}" type="presParOf" srcId="{1669E264-E4D3-4875-8C65-276658EAA7A0}" destId="{A8C47D11-40D8-40F2-B158-3E00DA446DEB}" srcOrd="0" destOrd="0" presId="urn:microsoft.com/office/officeart/2005/8/layout/chevron2"/>
    <dgm:cxn modelId="{2D7B1E3C-4924-4609-97B4-91D1EB763C2A}" type="presParOf" srcId="{1669E264-E4D3-4875-8C65-276658EAA7A0}" destId="{65E78A43-D321-41E5-A965-9A60A463E4C1}" srcOrd="1" destOrd="0" presId="urn:microsoft.com/office/officeart/2005/8/layout/chevron2"/>
    <dgm:cxn modelId="{69899B76-BBB0-4802-AF6C-EBD5F8A21A85}" type="presParOf" srcId="{CFB58A63-3DA7-458E-A535-46E0F8625C44}" destId="{A094895B-8098-48C8-B6C2-B74A41B04D24}" srcOrd="11" destOrd="0" presId="urn:microsoft.com/office/officeart/2005/8/layout/chevron2"/>
    <dgm:cxn modelId="{0C5D4992-B4FB-4CAA-BD72-E4E35EC06DFC}" type="presParOf" srcId="{CFB58A63-3DA7-458E-A535-46E0F8625C44}" destId="{D9D3ED3B-35C5-40C8-86C7-799E58864000}" srcOrd="12" destOrd="0" presId="urn:microsoft.com/office/officeart/2005/8/layout/chevron2"/>
    <dgm:cxn modelId="{C7362BAD-A8CC-40EE-A03B-F19ABB444D35}" type="presParOf" srcId="{D9D3ED3B-35C5-40C8-86C7-799E58864000}" destId="{9EC87DA8-9A45-4D38-8348-B81C102773C9}" srcOrd="0" destOrd="0" presId="urn:microsoft.com/office/officeart/2005/8/layout/chevron2"/>
    <dgm:cxn modelId="{F6F19331-83BF-4B8D-8122-4C530023D4CE}" type="presParOf" srcId="{D9D3ED3B-35C5-40C8-86C7-799E58864000}" destId="{F0B23B51-D1AA-4A0B-9465-85C7AD57359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40EA0DF-A3A1-4969-A782-5B21EDB48BD9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08B438C3-10EE-4789-9556-0E3632D1ADF4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DESPACHANTE DE ADUANA</a:t>
          </a:r>
          <a:endParaRPr lang="es-ES" b="1" dirty="0">
            <a:solidFill>
              <a:srgbClr val="002060"/>
            </a:solidFill>
          </a:endParaRPr>
        </a:p>
      </dgm:t>
    </dgm:pt>
    <dgm:pt modelId="{48AE61F8-7780-4BA0-B1D8-706814E0973D}" type="parTrans" cxnId="{3745C352-EF5E-48DE-9936-5E014824CDEE}">
      <dgm:prSet/>
      <dgm:spPr/>
      <dgm:t>
        <a:bodyPr/>
        <a:lstStyle/>
        <a:p>
          <a:endParaRPr lang="es-BO"/>
        </a:p>
      </dgm:t>
    </dgm:pt>
    <dgm:pt modelId="{1F4CD7AD-0D8F-43DC-A6A0-4B2BA31E21CB}" type="sibTrans" cxnId="{3745C352-EF5E-48DE-9936-5E014824CDEE}">
      <dgm:prSet/>
      <dgm:spPr/>
      <dgm:t>
        <a:bodyPr/>
        <a:lstStyle/>
        <a:p>
          <a:endParaRPr lang="es-BO"/>
        </a:p>
      </dgm:t>
    </dgm:pt>
    <dgm:pt modelId="{83E8CB83-9290-4DC6-96C5-578F64CB2214}">
      <dgm:prSet/>
      <dgm:spPr/>
      <dgm:t>
        <a:bodyPr/>
        <a:lstStyle/>
        <a:p>
          <a:pPr rtl="0"/>
          <a:r>
            <a:rPr lang="es-ES" b="1" dirty="0" smtClean="0"/>
            <a:t>Pago de los tributos aduaneros</a:t>
          </a:r>
          <a:endParaRPr lang="es-BO" dirty="0"/>
        </a:p>
      </dgm:t>
    </dgm:pt>
    <dgm:pt modelId="{45647274-6131-488E-8754-1B323222D094}" type="parTrans" cxnId="{330A3AD5-2AFE-4ADE-B830-7B1FFA8BF2B5}">
      <dgm:prSet/>
      <dgm:spPr/>
      <dgm:t>
        <a:bodyPr/>
        <a:lstStyle/>
        <a:p>
          <a:endParaRPr lang="es-BO"/>
        </a:p>
      </dgm:t>
    </dgm:pt>
    <dgm:pt modelId="{C6EDBC8D-7CA7-478B-8D46-328DFAD95EE0}" type="sibTrans" cxnId="{330A3AD5-2AFE-4ADE-B830-7B1FFA8BF2B5}">
      <dgm:prSet/>
      <dgm:spPr/>
      <dgm:t>
        <a:bodyPr/>
        <a:lstStyle/>
        <a:p>
          <a:endParaRPr lang="es-BO"/>
        </a:p>
      </dgm:t>
    </dgm:pt>
    <dgm:pt modelId="{CFEFB629-B899-421A-B1EA-1C90B1BA8887}">
      <dgm:prSet/>
      <dgm:spPr/>
      <dgm:t>
        <a:bodyPr/>
        <a:lstStyle/>
        <a:p>
          <a:pPr rtl="0"/>
          <a:r>
            <a:rPr lang="es-ES" b="1" dirty="0" smtClean="0"/>
            <a:t>Pago de actualizaciones</a:t>
          </a:r>
          <a:endParaRPr lang="es-BO" dirty="0"/>
        </a:p>
      </dgm:t>
    </dgm:pt>
    <dgm:pt modelId="{E0D73A2E-3021-4DE1-8759-552BEE73D8C6}" type="parTrans" cxnId="{404980FC-BD68-4E35-A9C8-303C6DEE0A66}">
      <dgm:prSet/>
      <dgm:spPr/>
      <dgm:t>
        <a:bodyPr/>
        <a:lstStyle/>
        <a:p>
          <a:endParaRPr lang="es-BO"/>
        </a:p>
      </dgm:t>
    </dgm:pt>
    <dgm:pt modelId="{E22EDC9F-CDA7-48FB-BB2C-F19CBC6E9F8D}" type="sibTrans" cxnId="{404980FC-BD68-4E35-A9C8-303C6DEE0A66}">
      <dgm:prSet/>
      <dgm:spPr/>
      <dgm:t>
        <a:bodyPr/>
        <a:lstStyle/>
        <a:p>
          <a:endParaRPr lang="es-BO"/>
        </a:p>
      </dgm:t>
    </dgm:pt>
    <dgm:pt modelId="{96FEAC0B-CCD1-472A-A5EF-5927A2FDB4A6}">
      <dgm:prSet/>
      <dgm:spPr/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Pago de intereses</a:t>
          </a:r>
          <a:endParaRPr lang="es-BO" dirty="0">
            <a:solidFill>
              <a:schemeClr val="tx1"/>
            </a:solidFill>
          </a:endParaRPr>
        </a:p>
      </dgm:t>
    </dgm:pt>
    <dgm:pt modelId="{E2D826A1-D4FB-4394-BF14-3095C13AC8B5}" type="parTrans" cxnId="{1F57175A-E4CB-440F-BD90-2F8E2D39B2BA}">
      <dgm:prSet/>
      <dgm:spPr/>
      <dgm:t>
        <a:bodyPr/>
        <a:lstStyle/>
        <a:p>
          <a:endParaRPr lang="es-BO"/>
        </a:p>
      </dgm:t>
    </dgm:pt>
    <dgm:pt modelId="{C7DB6C05-08DC-42E5-85B9-B557E45A9EB8}" type="sibTrans" cxnId="{1F57175A-E4CB-440F-BD90-2F8E2D39B2BA}">
      <dgm:prSet/>
      <dgm:spPr/>
      <dgm:t>
        <a:bodyPr/>
        <a:lstStyle/>
        <a:p>
          <a:endParaRPr lang="es-BO"/>
        </a:p>
      </dgm:t>
    </dgm:pt>
    <dgm:pt modelId="{01A8A211-4518-4640-867A-C02F89E45445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Pago de multas o sanciones pecuniarias</a:t>
          </a:r>
          <a:endParaRPr lang="es-BO" dirty="0">
            <a:solidFill>
              <a:srgbClr val="002060"/>
            </a:solidFill>
          </a:endParaRPr>
        </a:p>
      </dgm:t>
    </dgm:pt>
    <dgm:pt modelId="{685D6A93-9138-4426-8F42-9F471C46D461}" type="parTrans" cxnId="{89E09049-8268-4F45-BC51-50B50B6AF047}">
      <dgm:prSet/>
      <dgm:spPr/>
      <dgm:t>
        <a:bodyPr/>
        <a:lstStyle/>
        <a:p>
          <a:endParaRPr lang="es-BO"/>
        </a:p>
      </dgm:t>
    </dgm:pt>
    <dgm:pt modelId="{71298199-4313-4CBF-975F-3BDA547DE8F4}" type="sibTrans" cxnId="{89E09049-8268-4F45-BC51-50B50B6AF047}">
      <dgm:prSet/>
      <dgm:spPr/>
      <dgm:t>
        <a:bodyPr/>
        <a:lstStyle/>
        <a:p>
          <a:endParaRPr lang="es-BO"/>
        </a:p>
      </dgm:t>
    </dgm:pt>
    <dgm:pt modelId="{834DDC1B-B375-4FEE-B75A-2F18B426FE0E}" type="pres">
      <dgm:prSet presAssocID="{240EA0DF-A3A1-4969-A782-5B21EDB48B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FF3D84-A22F-4167-9E6F-55B4BC5F6BD3}" type="pres">
      <dgm:prSet presAssocID="{08B438C3-10EE-4789-9556-0E3632D1ADF4}" presName="centerShape" presStyleLbl="node0" presStyleIdx="0" presStyleCnt="1"/>
      <dgm:spPr/>
      <dgm:t>
        <a:bodyPr/>
        <a:lstStyle/>
        <a:p>
          <a:endParaRPr lang="es-BO"/>
        </a:p>
      </dgm:t>
    </dgm:pt>
    <dgm:pt modelId="{510891B8-1426-43C3-A6AD-52C5D1591EDA}" type="pres">
      <dgm:prSet presAssocID="{45647274-6131-488E-8754-1B323222D094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9770928C-D525-4F81-A95D-F15031BC3ABF}" type="pres">
      <dgm:prSet presAssocID="{83E8CB83-9290-4DC6-96C5-578F64CB22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CB63DBF-A09A-4A0D-A851-EF6E4E8ADBA5}" type="pres">
      <dgm:prSet presAssocID="{E0D73A2E-3021-4DE1-8759-552BEE73D8C6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ECE8BB86-999F-4740-835F-B4A10E68F2E1}" type="pres">
      <dgm:prSet presAssocID="{CFEFB629-B899-421A-B1EA-1C90B1BA88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FDF3060-1961-400D-8FCA-AF9B558A250E}" type="pres">
      <dgm:prSet presAssocID="{E2D826A1-D4FB-4394-BF14-3095C13AC8B5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58716C25-2F45-4233-A1B9-DD3B2491E2F2}" type="pres">
      <dgm:prSet presAssocID="{96FEAC0B-CCD1-472A-A5EF-5927A2FDB4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065B98B-5A47-4AB8-BDCE-EA7D28ADEA0D}" type="pres">
      <dgm:prSet presAssocID="{685D6A93-9138-4426-8F42-9F471C46D461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1F4E7358-86B3-4160-93F3-6B09C5C50A89}" type="pres">
      <dgm:prSet presAssocID="{01A8A211-4518-4640-867A-C02F89E454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8826EB5A-CC00-4491-93BD-308FB7ACE008}" type="presOf" srcId="{08B438C3-10EE-4789-9556-0E3632D1ADF4}" destId="{D7FF3D84-A22F-4167-9E6F-55B4BC5F6BD3}" srcOrd="0" destOrd="0" presId="urn:microsoft.com/office/officeart/2005/8/layout/radial4"/>
    <dgm:cxn modelId="{1165B922-1750-4D83-85BA-3B3062D022EB}" type="presOf" srcId="{83E8CB83-9290-4DC6-96C5-578F64CB2214}" destId="{9770928C-D525-4F81-A95D-F15031BC3ABF}" srcOrd="0" destOrd="0" presId="urn:microsoft.com/office/officeart/2005/8/layout/radial4"/>
    <dgm:cxn modelId="{C68577A7-483F-425E-AE80-CB4FA1B06DA3}" type="presOf" srcId="{45647274-6131-488E-8754-1B323222D094}" destId="{510891B8-1426-43C3-A6AD-52C5D1591EDA}" srcOrd="0" destOrd="0" presId="urn:microsoft.com/office/officeart/2005/8/layout/radial4"/>
    <dgm:cxn modelId="{E650F362-EAC6-4DB5-89C9-260878000E3D}" type="presOf" srcId="{01A8A211-4518-4640-867A-C02F89E45445}" destId="{1F4E7358-86B3-4160-93F3-6B09C5C50A89}" srcOrd="0" destOrd="0" presId="urn:microsoft.com/office/officeart/2005/8/layout/radial4"/>
    <dgm:cxn modelId="{404980FC-BD68-4E35-A9C8-303C6DEE0A66}" srcId="{08B438C3-10EE-4789-9556-0E3632D1ADF4}" destId="{CFEFB629-B899-421A-B1EA-1C90B1BA8887}" srcOrd="1" destOrd="0" parTransId="{E0D73A2E-3021-4DE1-8759-552BEE73D8C6}" sibTransId="{E22EDC9F-CDA7-48FB-BB2C-F19CBC6E9F8D}"/>
    <dgm:cxn modelId="{1F57175A-E4CB-440F-BD90-2F8E2D39B2BA}" srcId="{08B438C3-10EE-4789-9556-0E3632D1ADF4}" destId="{96FEAC0B-CCD1-472A-A5EF-5927A2FDB4A6}" srcOrd="2" destOrd="0" parTransId="{E2D826A1-D4FB-4394-BF14-3095C13AC8B5}" sibTransId="{C7DB6C05-08DC-42E5-85B9-B557E45A9EB8}"/>
    <dgm:cxn modelId="{89E09049-8268-4F45-BC51-50B50B6AF047}" srcId="{08B438C3-10EE-4789-9556-0E3632D1ADF4}" destId="{01A8A211-4518-4640-867A-C02F89E45445}" srcOrd="3" destOrd="0" parTransId="{685D6A93-9138-4426-8F42-9F471C46D461}" sibTransId="{71298199-4313-4CBF-975F-3BDA547DE8F4}"/>
    <dgm:cxn modelId="{7F9A1B3D-FFD8-4345-BFEB-EF54915945B0}" type="presOf" srcId="{240EA0DF-A3A1-4969-A782-5B21EDB48BD9}" destId="{834DDC1B-B375-4FEE-B75A-2F18B426FE0E}" srcOrd="0" destOrd="0" presId="urn:microsoft.com/office/officeart/2005/8/layout/radial4"/>
    <dgm:cxn modelId="{3745C352-EF5E-48DE-9936-5E014824CDEE}" srcId="{240EA0DF-A3A1-4969-A782-5B21EDB48BD9}" destId="{08B438C3-10EE-4789-9556-0E3632D1ADF4}" srcOrd="0" destOrd="0" parTransId="{48AE61F8-7780-4BA0-B1D8-706814E0973D}" sibTransId="{1F4CD7AD-0D8F-43DC-A6A0-4B2BA31E21CB}"/>
    <dgm:cxn modelId="{330A3AD5-2AFE-4ADE-B830-7B1FFA8BF2B5}" srcId="{08B438C3-10EE-4789-9556-0E3632D1ADF4}" destId="{83E8CB83-9290-4DC6-96C5-578F64CB2214}" srcOrd="0" destOrd="0" parTransId="{45647274-6131-488E-8754-1B323222D094}" sibTransId="{C6EDBC8D-7CA7-478B-8D46-328DFAD95EE0}"/>
    <dgm:cxn modelId="{2FBF3D40-CE71-4459-9A1C-77E9BED1426E}" type="presOf" srcId="{E2D826A1-D4FB-4394-BF14-3095C13AC8B5}" destId="{BFDF3060-1961-400D-8FCA-AF9B558A250E}" srcOrd="0" destOrd="0" presId="urn:microsoft.com/office/officeart/2005/8/layout/radial4"/>
    <dgm:cxn modelId="{D3A74ED9-5635-4CC5-A672-32CD78E59815}" type="presOf" srcId="{685D6A93-9138-4426-8F42-9F471C46D461}" destId="{2065B98B-5A47-4AB8-BDCE-EA7D28ADEA0D}" srcOrd="0" destOrd="0" presId="urn:microsoft.com/office/officeart/2005/8/layout/radial4"/>
    <dgm:cxn modelId="{EE74E4EA-CFCE-4D0B-BBDC-E0C2BDF389B3}" type="presOf" srcId="{96FEAC0B-CCD1-472A-A5EF-5927A2FDB4A6}" destId="{58716C25-2F45-4233-A1B9-DD3B2491E2F2}" srcOrd="0" destOrd="0" presId="urn:microsoft.com/office/officeart/2005/8/layout/radial4"/>
    <dgm:cxn modelId="{EE2EF568-0960-4CDF-A99E-7FBCA68D7277}" type="presOf" srcId="{E0D73A2E-3021-4DE1-8759-552BEE73D8C6}" destId="{6CB63DBF-A09A-4A0D-A851-EF6E4E8ADBA5}" srcOrd="0" destOrd="0" presId="urn:microsoft.com/office/officeart/2005/8/layout/radial4"/>
    <dgm:cxn modelId="{8B87566D-452C-4D6B-8505-18846FF622FD}" type="presOf" srcId="{CFEFB629-B899-421A-B1EA-1C90B1BA8887}" destId="{ECE8BB86-999F-4740-835F-B4A10E68F2E1}" srcOrd="0" destOrd="0" presId="urn:microsoft.com/office/officeart/2005/8/layout/radial4"/>
    <dgm:cxn modelId="{1C1B3D71-CF4D-4E5B-BF2F-685E495FB99F}" type="presParOf" srcId="{834DDC1B-B375-4FEE-B75A-2F18B426FE0E}" destId="{D7FF3D84-A22F-4167-9E6F-55B4BC5F6BD3}" srcOrd="0" destOrd="0" presId="urn:microsoft.com/office/officeart/2005/8/layout/radial4"/>
    <dgm:cxn modelId="{DD5B277D-AC1E-4FBC-A872-36D90180F77D}" type="presParOf" srcId="{834DDC1B-B375-4FEE-B75A-2F18B426FE0E}" destId="{510891B8-1426-43C3-A6AD-52C5D1591EDA}" srcOrd="1" destOrd="0" presId="urn:microsoft.com/office/officeart/2005/8/layout/radial4"/>
    <dgm:cxn modelId="{E5B034D8-FEB8-49A0-BA03-9038D461CDED}" type="presParOf" srcId="{834DDC1B-B375-4FEE-B75A-2F18B426FE0E}" destId="{9770928C-D525-4F81-A95D-F15031BC3ABF}" srcOrd="2" destOrd="0" presId="urn:microsoft.com/office/officeart/2005/8/layout/radial4"/>
    <dgm:cxn modelId="{3CBB8FCD-CCAD-4447-B9E0-C34A500C49A7}" type="presParOf" srcId="{834DDC1B-B375-4FEE-B75A-2F18B426FE0E}" destId="{6CB63DBF-A09A-4A0D-A851-EF6E4E8ADBA5}" srcOrd="3" destOrd="0" presId="urn:microsoft.com/office/officeart/2005/8/layout/radial4"/>
    <dgm:cxn modelId="{D0E88B77-6668-44B7-A53F-6F6F1FB7A89D}" type="presParOf" srcId="{834DDC1B-B375-4FEE-B75A-2F18B426FE0E}" destId="{ECE8BB86-999F-4740-835F-B4A10E68F2E1}" srcOrd="4" destOrd="0" presId="urn:microsoft.com/office/officeart/2005/8/layout/radial4"/>
    <dgm:cxn modelId="{AD2FADA6-A1B1-45D6-BC3A-ADA5C94BABC3}" type="presParOf" srcId="{834DDC1B-B375-4FEE-B75A-2F18B426FE0E}" destId="{BFDF3060-1961-400D-8FCA-AF9B558A250E}" srcOrd="5" destOrd="0" presId="urn:microsoft.com/office/officeart/2005/8/layout/radial4"/>
    <dgm:cxn modelId="{8003C3DE-A79A-48CC-973F-AC4C5FFFDE01}" type="presParOf" srcId="{834DDC1B-B375-4FEE-B75A-2F18B426FE0E}" destId="{58716C25-2F45-4233-A1B9-DD3B2491E2F2}" srcOrd="6" destOrd="0" presId="urn:microsoft.com/office/officeart/2005/8/layout/radial4"/>
    <dgm:cxn modelId="{AD55D1BF-0500-4DE7-995E-BE4E50C0D23E}" type="presParOf" srcId="{834DDC1B-B375-4FEE-B75A-2F18B426FE0E}" destId="{2065B98B-5A47-4AB8-BDCE-EA7D28ADEA0D}" srcOrd="7" destOrd="0" presId="urn:microsoft.com/office/officeart/2005/8/layout/radial4"/>
    <dgm:cxn modelId="{F0D2A498-2664-4069-9936-296D236B5058}" type="presParOf" srcId="{834DDC1B-B375-4FEE-B75A-2F18B426FE0E}" destId="{1F4E7358-86B3-4160-93F3-6B09C5C50A89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3BE86-BC6F-4430-9348-A4246BB90220}" type="doc">
      <dgm:prSet loTypeId="urn:microsoft.com/office/officeart/2005/8/layout/radial1" loCatId="relationship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BO"/>
        </a:p>
      </dgm:t>
    </dgm:pt>
    <dgm:pt modelId="{3EA03E74-DCE5-43DC-9787-2C2FA3B5A0F2}">
      <dgm:prSet custT="1"/>
      <dgm:spPr/>
      <dgm:t>
        <a:bodyPr/>
        <a:lstStyle/>
        <a:p>
          <a:pPr rtl="0"/>
          <a:r>
            <a:rPr lang="es-ES" sz="1600" b="1" dirty="0" smtClean="0"/>
            <a:t>OBLIGACIONES</a:t>
          </a:r>
          <a:endParaRPr lang="es-ES" sz="1600" b="1" dirty="0"/>
        </a:p>
      </dgm:t>
    </dgm:pt>
    <dgm:pt modelId="{E6D40E4A-92EF-40A9-B9FF-1A588DAF1892}" type="parTrans" cxnId="{F101BC1F-9AB1-4CA7-A61C-8BB8F1289600}">
      <dgm:prSet/>
      <dgm:spPr/>
      <dgm:t>
        <a:bodyPr/>
        <a:lstStyle/>
        <a:p>
          <a:endParaRPr lang="es-BO"/>
        </a:p>
      </dgm:t>
    </dgm:pt>
    <dgm:pt modelId="{66FAE394-98D6-421E-97B8-B2960B8BA993}" type="sibTrans" cxnId="{F101BC1F-9AB1-4CA7-A61C-8BB8F1289600}">
      <dgm:prSet/>
      <dgm:spPr/>
      <dgm:t>
        <a:bodyPr/>
        <a:lstStyle/>
        <a:p>
          <a:endParaRPr lang="es-BO"/>
        </a:p>
      </dgm:t>
    </dgm:pt>
    <dgm:pt modelId="{AB3E7064-5A67-459C-958A-C024E4A82784}">
      <dgm:prSet custT="1"/>
      <dgm:spPr/>
      <dgm:t>
        <a:bodyPr/>
        <a:lstStyle/>
        <a:p>
          <a:pPr rtl="0"/>
          <a:r>
            <a:rPr lang="es-ES" sz="1600" b="1" dirty="0" smtClean="0"/>
            <a:t>DERECHOS</a:t>
          </a:r>
          <a:endParaRPr lang="es-ES" sz="1600" b="1" dirty="0"/>
        </a:p>
      </dgm:t>
    </dgm:pt>
    <dgm:pt modelId="{3C5EB00F-FB03-4D12-8F8B-4CA7B0E3A354}" type="parTrans" cxnId="{14A8BD4E-264F-4605-91DC-30E4FA7179AD}">
      <dgm:prSet/>
      <dgm:spPr/>
      <dgm:t>
        <a:bodyPr/>
        <a:lstStyle/>
        <a:p>
          <a:endParaRPr lang="es-BO"/>
        </a:p>
      </dgm:t>
    </dgm:pt>
    <dgm:pt modelId="{40B3EB62-5985-4287-87C2-0CD489C195BC}" type="sibTrans" cxnId="{14A8BD4E-264F-4605-91DC-30E4FA7179AD}">
      <dgm:prSet/>
      <dgm:spPr/>
      <dgm:t>
        <a:bodyPr/>
        <a:lstStyle/>
        <a:p>
          <a:endParaRPr lang="es-BO"/>
        </a:p>
      </dgm:t>
    </dgm:pt>
    <dgm:pt modelId="{D35FD67C-8FFE-4522-8ABC-47070A29FA89}">
      <dgm:prSet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RESPONSABILIDADES</a:t>
          </a:r>
          <a:endParaRPr lang="es-BO" sz="1600" dirty="0">
            <a:solidFill>
              <a:srgbClr val="002060"/>
            </a:solidFill>
          </a:endParaRPr>
        </a:p>
      </dgm:t>
    </dgm:pt>
    <dgm:pt modelId="{306744DE-097D-42D7-9DDC-420EC611EF5D}" type="parTrans" cxnId="{02A39D95-5291-4B70-AA3B-2EF63C8DE370}">
      <dgm:prSet/>
      <dgm:spPr/>
      <dgm:t>
        <a:bodyPr/>
        <a:lstStyle/>
        <a:p>
          <a:endParaRPr lang="es-BO"/>
        </a:p>
      </dgm:t>
    </dgm:pt>
    <dgm:pt modelId="{3CE71714-0EB9-495E-A0AD-A01D7F36B267}" type="sibTrans" cxnId="{02A39D95-5291-4B70-AA3B-2EF63C8DE370}">
      <dgm:prSet/>
      <dgm:spPr/>
      <dgm:t>
        <a:bodyPr/>
        <a:lstStyle/>
        <a:p>
          <a:endParaRPr lang="es-BO"/>
        </a:p>
      </dgm:t>
    </dgm:pt>
    <dgm:pt modelId="{EFAA1371-D2D3-4528-801B-6A61E474D4B2}" type="pres">
      <dgm:prSet presAssocID="{6FD3BE86-BC6F-4430-9348-A4246BB902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23038CF-0605-4E9E-BBC5-BD52DD42A376}" type="pres">
      <dgm:prSet presAssocID="{3EA03E74-DCE5-43DC-9787-2C2FA3B5A0F2}" presName="centerShape" presStyleLbl="node0" presStyleIdx="0" presStyleCnt="1" custScaleX="302715"/>
      <dgm:spPr/>
      <dgm:t>
        <a:bodyPr/>
        <a:lstStyle/>
        <a:p>
          <a:endParaRPr lang="es-BO"/>
        </a:p>
      </dgm:t>
    </dgm:pt>
    <dgm:pt modelId="{96B48D01-4CDA-4AD5-BC2E-BF46E3E4D6CF}" type="pres">
      <dgm:prSet presAssocID="{3C5EB00F-FB03-4D12-8F8B-4CA7B0E3A354}" presName="Name9" presStyleLbl="parChTrans1D2" presStyleIdx="0" presStyleCnt="2"/>
      <dgm:spPr/>
      <dgm:t>
        <a:bodyPr/>
        <a:lstStyle/>
        <a:p>
          <a:endParaRPr lang="es-BO"/>
        </a:p>
      </dgm:t>
    </dgm:pt>
    <dgm:pt modelId="{74E96ABC-A328-435E-874D-0A27C573412E}" type="pres">
      <dgm:prSet presAssocID="{3C5EB00F-FB03-4D12-8F8B-4CA7B0E3A354}" presName="connTx" presStyleLbl="parChTrans1D2" presStyleIdx="0" presStyleCnt="2"/>
      <dgm:spPr/>
      <dgm:t>
        <a:bodyPr/>
        <a:lstStyle/>
        <a:p>
          <a:endParaRPr lang="es-BO"/>
        </a:p>
      </dgm:t>
    </dgm:pt>
    <dgm:pt modelId="{54F97914-3B17-4EA4-B286-FD8A31506B00}" type="pres">
      <dgm:prSet presAssocID="{AB3E7064-5A67-459C-958A-C024E4A82784}" presName="node" presStyleLbl="node1" presStyleIdx="0" presStyleCnt="2" custScaleX="28541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8B59AA8-0752-42B5-8FB9-A0FBBA8F4EEE}" type="pres">
      <dgm:prSet presAssocID="{306744DE-097D-42D7-9DDC-420EC611EF5D}" presName="Name9" presStyleLbl="parChTrans1D2" presStyleIdx="1" presStyleCnt="2"/>
      <dgm:spPr/>
      <dgm:t>
        <a:bodyPr/>
        <a:lstStyle/>
        <a:p>
          <a:endParaRPr lang="es-BO"/>
        </a:p>
      </dgm:t>
    </dgm:pt>
    <dgm:pt modelId="{5BE6207A-D512-4ABE-A6F1-EB5A2D45E3A9}" type="pres">
      <dgm:prSet presAssocID="{306744DE-097D-42D7-9DDC-420EC611EF5D}" presName="connTx" presStyleLbl="parChTrans1D2" presStyleIdx="1" presStyleCnt="2"/>
      <dgm:spPr/>
      <dgm:t>
        <a:bodyPr/>
        <a:lstStyle/>
        <a:p>
          <a:endParaRPr lang="es-BO"/>
        </a:p>
      </dgm:t>
    </dgm:pt>
    <dgm:pt modelId="{BCCC1929-FC5B-45A0-A9CB-AEB584AA4DCB}" type="pres">
      <dgm:prSet presAssocID="{D35FD67C-8FFE-4522-8ABC-47070A29FA89}" presName="node" presStyleLbl="node1" presStyleIdx="1" presStyleCnt="2" custScaleX="38920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02A39D95-5291-4B70-AA3B-2EF63C8DE370}" srcId="{3EA03E74-DCE5-43DC-9787-2C2FA3B5A0F2}" destId="{D35FD67C-8FFE-4522-8ABC-47070A29FA89}" srcOrd="1" destOrd="0" parTransId="{306744DE-097D-42D7-9DDC-420EC611EF5D}" sibTransId="{3CE71714-0EB9-495E-A0AD-A01D7F36B267}"/>
    <dgm:cxn modelId="{F101BC1F-9AB1-4CA7-A61C-8BB8F1289600}" srcId="{6FD3BE86-BC6F-4430-9348-A4246BB90220}" destId="{3EA03E74-DCE5-43DC-9787-2C2FA3B5A0F2}" srcOrd="0" destOrd="0" parTransId="{E6D40E4A-92EF-40A9-B9FF-1A588DAF1892}" sibTransId="{66FAE394-98D6-421E-97B8-B2960B8BA993}"/>
    <dgm:cxn modelId="{0F3CDA99-A1C1-444E-91DF-E9ECD11458EC}" type="presOf" srcId="{306744DE-097D-42D7-9DDC-420EC611EF5D}" destId="{C8B59AA8-0752-42B5-8FB9-A0FBBA8F4EEE}" srcOrd="0" destOrd="0" presId="urn:microsoft.com/office/officeart/2005/8/layout/radial1"/>
    <dgm:cxn modelId="{9744973D-4D01-4D55-AC06-69317B7ACC4E}" type="presOf" srcId="{3C5EB00F-FB03-4D12-8F8B-4CA7B0E3A354}" destId="{74E96ABC-A328-435E-874D-0A27C573412E}" srcOrd="1" destOrd="0" presId="urn:microsoft.com/office/officeart/2005/8/layout/radial1"/>
    <dgm:cxn modelId="{14A8BD4E-264F-4605-91DC-30E4FA7179AD}" srcId="{3EA03E74-DCE5-43DC-9787-2C2FA3B5A0F2}" destId="{AB3E7064-5A67-459C-958A-C024E4A82784}" srcOrd="0" destOrd="0" parTransId="{3C5EB00F-FB03-4D12-8F8B-4CA7B0E3A354}" sibTransId="{40B3EB62-5985-4287-87C2-0CD489C195BC}"/>
    <dgm:cxn modelId="{D69A3EE4-7F6D-4EE2-9EA8-E62ECFE824C1}" type="presOf" srcId="{3EA03E74-DCE5-43DC-9787-2C2FA3B5A0F2}" destId="{423038CF-0605-4E9E-BBC5-BD52DD42A376}" srcOrd="0" destOrd="0" presId="urn:microsoft.com/office/officeart/2005/8/layout/radial1"/>
    <dgm:cxn modelId="{C2EB2026-15D9-4AC5-BB15-2FFB2340F444}" type="presOf" srcId="{3C5EB00F-FB03-4D12-8F8B-4CA7B0E3A354}" destId="{96B48D01-4CDA-4AD5-BC2E-BF46E3E4D6CF}" srcOrd="0" destOrd="0" presId="urn:microsoft.com/office/officeart/2005/8/layout/radial1"/>
    <dgm:cxn modelId="{1792D484-0A01-4C6B-93DC-4E6BEC9A467A}" type="presOf" srcId="{306744DE-097D-42D7-9DDC-420EC611EF5D}" destId="{5BE6207A-D512-4ABE-A6F1-EB5A2D45E3A9}" srcOrd="1" destOrd="0" presId="urn:microsoft.com/office/officeart/2005/8/layout/radial1"/>
    <dgm:cxn modelId="{7B150959-AF1B-4C71-B406-64EF6F8E21CB}" type="presOf" srcId="{6FD3BE86-BC6F-4430-9348-A4246BB90220}" destId="{EFAA1371-D2D3-4528-801B-6A61E474D4B2}" srcOrd="0" destOrd="0" presId="urn:microsoft.com/office/officeart/2005/8/layout/radial1"/>
    <dgm:cxn modelId="{ED1BB4B0-8D39-4042-9AF0-5F4FB11AAC10}" type="presOf" srcId="{AB3E7064-5A67-459C-958A-C024E4A82784}" destId="{54F97914-3B17-4EA4-B286-FD8A31506B00}" srcOrd="0" destOrd="0" presId="urn:microsoft.com/office/officeart/2005/8/layout/radial1"/>
    <dgm:cxn modelId="{B53EDA28-BD9A-40E2-B2CB-B9ADCC995999}" type="presOf" srcId="{D35FD67C-8FFE-4522-8ABC-47070A29FA89}" destId="{BCCC1929-FC5B-45A0-A9CB-AEB584AA4DCB}" srcOrd="0" destOrd="0" presId="urn:microsoft.com/office/officeart/2005/8/layout/radial1"/>
    <dgm:cxn modelId="{51AD126F-422B-4AF0-A7EE-CADDC367F67A}" type="presParOf" srcId="{EFAA1371-D2D3-4528-801B-6A61E474D4B2}" destId="{423038CF-0605-4E9E-BBC5-BD52DD42A376}" srcOrd="0" destOrd="0" presId="urn:microsoft.com/office/officeart/2005/8/layout/radial1"/>
    <dgm:cxn modelId="{B9AC7DE7-4BCA-4673-82DA-A08189F9D0AC}" type="presParOf" srcId="{EFAA1371-D2D3-4528-801B-6A61E474D4B2}" destId="{96B48D01-4CDA-4AD5-BC2E-BF46E3E4D6CF}" srcOrd="1" destOrd="0" presId="urn:microsoft.com/office/officeart/2005/8/layout/radial1"/>
    <dgm:cxn modelId="{5500DAB8-F92D-4D08-AE3F-B85B84C2C9B4}" type="presParOf" srcId="{96B48D01-4CDA-4AD5-BC2E-BF46E3E4D6CF}" destId="{74E96ABC-A328-435E-874D-0A27C573412E}" srcOrd="0" destOrd="0" presId="urn:microsoft.com/office/officeart/2005/8/layout/radial1"/>
    <dgm:cxn modelId="{3769DF16-E99D-44B7-96F7-56AB755F831F}" type="presParOf" srcId="{EFAA1371-D2D3-4528-801B-6A61E474D4B2}" destId="{54F97914-3B17-4EA4-B286-FD8A31506B00}" srcOrd="2" destOrd="0" presId="urn:microsoft.com/office/officeart/2005/8/layout/radial1"/>
    <dgm:cxn modelId="{CABA66E9-7E07-4591-9813-B2E7A4CAC5E0}" type="presParOf" srcId="{EFAA1371-D2D3-4528-801B-6A61E474D4B2}" destId="{C8B59AA8-0752-42B5-8FB9-A0FBBA8F4EEE}" srcOrd="3" destOrd="0" presId="urn:microsoft.com/office/officeart/2005/8/layout/radial1"/>
    <dgm:cxn modelId="{F4BCBC48-3002-4959-881A-BF9316AD512E}" type="presParOf" srcId="{C8B59AA8-0752-42B5-8FB9-A0FBBA8F4EEE}" destId="{5BE6207A-D512-4ABE-A6F1-EB5A2D45E3A9}" srcOrd="0" destOrd="0" presId="urn:microsoft.com/office/officeart/2005/8/layout/radial1"/>
    <dgm:cxn modelId="{CFA1AE9C-2EE2-4B60-88D4-F5E9150B84FD}" type="presParOf" srcId="{EFAA1371-D2D3-4528-801B-6A61E474D4B2}" destId="{BCCC1929-FC5B-45A0-A9CB-AEB584AA4DCB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F80C1F9-3B07-4196-A208-A063C12008A0}" type="doc">
      <dgm:prSet loTypeId="urn:microsoft.com/office/officeart/2005/8/layout/radial2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F341C51C-0905-497D-BB91-8A99F4FE2234}">
      <dgm:prSet custT="1"/>
      <dgm:spPr/>
      <dgm:t>
        <a:bodyPr/>
        <a:lstStyle/>
        <a:p>
          <a:pPr rtl="0"/>
          <a:r>
            <a:rPr lang="es-ES" sz="1800" b="1" u="none" dirty="0" smtClean="0"/>
            <a:t>Socio Confiable y estratégico para las aduanas</a:t>
          </a:r>
          <a:endParaRPr lang="es-BO" sz="1800" b="1" u="none" dirty="0"/>
        </a:p>
      </dgm:t>
    </dgm:pt>
    <dgm:pt modelId="{74030A3B-35AD-442E-969D-6B769C9E3659}" type="parTrans" cxnId="{41844671-F5A4-4756-8EF3-5CE9D6FFF349}">
      <dgm:prSet/>
      <dgm:spPr/>
      <dgm:t>
        <a:bodyPr/>
        <a:lstStyle/>
        <a:p>
          <a:endParaRPr lang="es-BO"/>
        </a:p>
      </dgm:t>
    </dgm:pt>
    <dgm:pt modelId="{5F6B0D81-894D-4834-9AC5-7A829A3CB845}" type="sibTrans" cxnId="{41844671-F5A4-4756-8EF3-5CE9D6FFF349}">
      <dgm:prSet/>
      <dgm:spPr/>
      <dgm:t>
        <a:bodyPr/>
        <a:lstStyle/>
        <a:p>
          <a:endParaRPr lang="es-BO"/>
        </a:p>
      </dgm:t>
    </dgm:pt>
    <dgm:pt modelId="{F105E1A1-4B02-4FF1-BE06-F03000871D2D}">
      <dgm:prSet custT="1"/>
      <dgm:spPr/>
      <dgm:t>
        <a:bodyPr/>
        <a:lstStyle/>
        <a:p>
          <a:pPr rtl="0"/>
          <a:r>
            <a:rPr lang="es-ES" sz="1800" b="1" u="none" dirty="0" smtClean="0"/>
            <a:t>Cumple y hace cumplir los requisitos y normativa aduanera</a:t>
          </a:r>
          <a:endParaRPr lang="es-BO" sz="1800" b="1" u="none" dirty="0"/>
        </a:p>
      </dgm:t>
    </dgm:pt>
    <dgm:pt modelId="{24782D7E-8272-4CAF-81FA-47CD7EEC2902}" type="parTrans" cxnId="{897DF309-703E-4B90-BC33-4CED3560636B}">
      <dgm:prSet/>
      <dgm:spPr/>
      <dgm:t>
        <a:bodyPr/>
        <a:lstStyle/>
        <a:p>
          <a:endParaRPr lang="es-BO"/>
        </a:p>
      </dgm:t>
    </dgm:pt>
    <dgm:pt modelId="{9C673AB8-0AB2-4592-957E-AD817A9825EB}" type="sibTrans" cxnId="{897DF309-703E-4B90-BC33-4CED3560636B}">
      <dgm:prSet/>
      <dgm:spPr/>
      <dgm:t>
        <a:bodyPr/>
        <a:lstStyle/>
        <a:p>
          <a:endParaRPr lang="es-BO"/>
        </a:p>
      </dgm:t>
    </dgm:pt>
    <dgm:pt modelId="{E5EC6E6B-0B88-4946-B63E-5D4C920D8DDA}">
      <dgm:prSet custT="1"/>
      <dgm:spPr/>
      <dgm:t>
        <a:bodyPr/>
        <a:lstStyle/>
        <a:p>
          <a:pPr rtl="0"/>
          <a:r>
            <a:rPr lang="es-ES" sz="1800" b="1" u="none" dirty="0" smtClean="0"/>
            <a:t>Facilita las operaciones de los diferentes regímenes aduaneros</a:t>
          </a:r>
          <a:endParaRPr lang="es-BO" sz="1800" b="1" u="none" dirty="0"/>
        </a:p>
      </dgm:t>
    </dgm:pt>
    <dgm:pt modelId="{C23A177F-C048-4CD8-9032-9F8F5965B3F2}" type="parTrans" cxnId="{1F470E3E-F74B-4F0A-996A-01843B09B663}">
      <dgm:prSet/>
      <dgm:spPr/>
      <dgm:t>
        <a:bodyPr/>
        <a:lstStyle/>
        <a:p>
          <a:endParaRPr lang="es-BO"/>
        </a:p>
      </dgm:t>
    </dgm:pt>
    <dgm:pt modelId="{0D90C9E1-9BFF-4B10-9711-F259C7A9C91F}" type="sibTrans" cxnId="{1F470E3E-F74B-4F0A-996A-01843B09B663}">
      <dgm:prSet/>
      <dgm:spPr/>
      <dgm:t>
        <a:bodyPr/>
        <a:lstStyle/>
        <a:p>
          <a:endParaRPr lang="es-BO"/>
        </a:p>
      </dgm:t>
    </dgm:pt>
    <dgm:pt modelId="{E3A17E33-9061-49D7-8125-38C7C3F33A08}">
      <dgm:prSet custT="1"/>
      <dgm:spPr/>
      <dgm:t>
        <a:bodyPr/>
        <a:lstStyle/>
        <a:p>
          <a:pPr rtl="0"/>
          <a:r>
            <a:rPr lang="es-ES" sz="1800" b="1" u="none" dirty="0" smtClean="0"/>
            <a:t>Canaliza la recaudación tributaria aduanera</a:t>
          </a:r>
          <a:endParaRPr lang="es-BO" sz="1800" b="1" u="none" dirty="0"/>
        </a:p>
      </dgm:t>
    </dgm:pt>
    <dgm:pt modelId="{7523B2E7-CE20-448B-82E7-726A16EE2372}" type="parTrans" cxnId="{84939F2A-F2E1-4BC5-ADB9-CEE946FE4DFA}">
      <dgm:prSet/>
      <dgm:spPr/>
      <dgm:t>
        <a:bodyPr/>
        <a:lstStyle/>
        <a:p>
          <a:endParaRPr lang="es-BO"/>
        </a:p>
      </dgm:t>
    </dgm:pt>
    <dgm:pt modelId="{5D1358D7-9E48-4A42-A294-F66B28882840}" type="sibTrans" cxnId="{84939F2A-F2E1-4BC5-ADB9-CEE946FE4DFA}">
      <dgm:prSet/>
      <dgm:spPr/>
      <dgm:t>
        <a:bodyPr/>
        <a:lstStyle/>
        <a:p>
          <a:endParaRPr lang="es-BO"/>
        </a:p>
      </dgm:t>
    </dgm:pt>
    <dgm:pt modelId="{CF9C2097-930E-46DD-BC3D-DAEE4140C725}">
      <dgm:prSet custT="1"/>
      <dgm:spPr/>
      <dgm:t>
        <a:bodyPr/>
        <a:lstStyle/>
        <a:p>
          <a:pPr rtl="0"/>
          <a:r>
            <a:rPr lang="es-ES" sz="1800" b="1" u="none" dirty="0" smtClean="0"/>
            <a:t>Vela por la seguridad del Estado y la salud de la sociedad</a:t>
          </a:r>
          <a:endParaRPr lang="es-BO" sz="1800" b="1" u="none" dirty="0"/>
        </a:p>
      </dgm:t>
    </dgm:pt>
    <dgm:pt modelId="{80BB81A9-C8CB-4CC8-A409-8872572624CE}" type="parTrans" cxnId="{2B6F5C0D-EA99-4CA4-9132-3C21F3E82312}">
      <dgm:prSet/>
      <dgm:spPr/>
      <dgm:t>
        <a:bodyPr/>
        <a:lstStyle/>
        <a:p>
          <a:endParaRPr lang="es-BO"/>
        </a:p>
      </dgm:t>
    </dgm:pt>
    <dgm:pt modelId="{8AE67272-D5D9-4E41-847D-72605674CAEA}" type="sibTrans" cxnId="{2B6F5C0D-EA99-4CA4-9132-3C21F3E82312}">
      <dgm:prSet/>
      <dgm:spPr/>
      <dgm:t>
        <a:bodyPr/>
        <a:lstStyle/>
        <a:p>
          <a:endParaRPr lang="es-BO"/>
        </a:p>
      </dgm:t>
    </dgm:pt>
    <dgm:pt modelId="{10BF9C18-04AF-49FF-A6D0-C28E172DF7BB}" type="pres">
      <dgm:prSet presAssocID="{FF80C1F9-3B07-4196-A208-A063C12008A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50547C-B249-4EFC-9DC9-5C10CB681F0B}" type="pres">
      <dgm:prSet presAssocID="{FF80C1F9-3B07-4196-A208-A063C12008A0}" presName="cycle" presStyleCnt="0"/>
      <dgm:spPr/>
    </dgm:pt>
    <dgm:pt modelId="{16D6B642-BA98-480C-A693-5980CEDF4EC4}" type="pres">
      <dgm:prSet presAssocID="{FF80C1F9-3B07-4196-A208-A063C12008A0}" presName="centerShape" presStyleCnt="0"/>
      <dgm:spPr/>
    </dgm:pt>
    <dgm:pt modelId="{E08AF29D-3151-4510-9ADF-B91A7EED5F3F}" type="pres">
      <dgm:prSet presAssocID="{FF80C1F9-3B07-4196-A208-A063C12008A0}" presName="connSite" presStyleLbl="node1" presStyleIdx="0" presStyleCnt="6"/>
      <dgm:spPr/>
    </dgm:pt>
    <dgm:pt modelId="{AA58AA6B-5CB7-4074-8EE4-B17E43F098CD}" type="pres">
      <dgm:prSet presAssocID="{FF80C1F9-3B07-4196-A208-A063C12008A0}" presName="visible" presStyleLbl="node1" presStyleIdx="0" presStyleCnt="6" custScaleX="1953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BO"/>
        </a:p>
      </dgm:t>
    </dgm:pt>
    <dgm:pt modelId="{45D056BE-2948-446A-8C23-22AA3F0922C7}" type="pres">
      <dgm:prSet presAssocID="{74030A3B-35AD-442E-969D-6B769C9E3659}" presName="Name25" presStyleLbl="parChTrans1D1" presStyleIdx="0" presStyleCnt="5"/>
      <dgm:spPr/>
      <dgm:t>
        <a:bodyPr/>
        <a:lstStyle/>
        <a:p>
          <a:endParaRPr lang="es-ES"/>
        </a:p>
      </dgm:t>
    </dgm:pt>
    <dgm:pt modelId="{5E1D4F5D-5DCA-4957-A476-E0A8D0626174}" type="pres">
      <dgm:prSet presAssocID="{F341C51C-0905-497D-BB91-8A99F4FE2234}" presName="node" presStyleCnt="0"/>
      <dgm:spPr/>
    </dgm:pt>
    <dgm:pt modelId="{B71961EE-E94D-450A-B35E-0301C5A10D7D}" type="pres">
      <dgm:prSet presAssocID="{F341C51C-0905-497D-BB91-8A99F4FE2234}" presName="parentNode" presStyleLbl="node1" presStyleIdx="1" presStyleCnt="6" custScaleX="35561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F2EEE9-D2FF-4C35-A1C5-B37D8B30695E}" type="pres">
      <dgm:prSet presAssocID="{F341C51C-0905-497D-BB91-8A99F4FE2234}" presName="childNode" presStyleLbl="revTx" presStyleIdx="0" presStyleCnt="0">
        <dgm:presLayoutVars>
          <dgm:bulletEnabled val="1"/>
        </dgm:presLayoutVars>
      </dgm:prSet>
      <dgm:spPr/>
    </dgm:pt>
    <dgm:pt modelId="{1D97057F-E21C-447E-A458-5E524CA2F647}" type="pres">
      <dgm:prSet presAssocID="{24782D7E-8272-4CAF-81FA-47CD7EEC2902}" presName="Name25" presStyleLbl="parChTrans1D1" presStyleIdx="1" presStyleCnt="5"/>
      <dgm:spPr/>
      <dgm:t>
        <a:bodyPr/>
        <a:lstStyle/>
        <a:p>
          <a:endParaRPr lang="es-ES"/>
        </a:p>
      </dgm:t>
    </dgm:pt>
    <dgm:pt modelId="{4F9B15DE-96F5-4565-9264-62F9EBF746DF}" type="pres">
      <dgm:prSet presAssocID="{F105E1A1-4B02-4FF1-BE06-F03000871D2D}" presName="node" presStyleCnt="0"/>
      <dgm:spPr/>
    </dgm:pt>
    <dgm:pt modelId="{803F0539-745C-4422-B884-AECCC6AF1A56}" type="pres">
      <dgm:prSet presAssocID="{F105E1A1-4B02-4FF1-BE06-F03000871D2D}" presName="parentNode" presStyleLbl="node1" presStyleIdx="2" presStyleCnt="6" custScaleX="504589" custScaleY="124406" custLinFactX="104678" custLinFactNeighborX="200000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5257BC8-394F-4DE0-B599-15240FC02208}" type="pres">
      <dgm:prSet presAssocID="{F105E1A1-4B02-4FF1-BE06-F03000871D2D}" presName="childNode" presStyleLbl="revTx" presStyleIdx="0" presStyleCnt="0">
        <dgm:presLayoutVars>
          <dgm:bulletEnabled val="1"/>
        </dgm:presLayoutVars>
      </dgm:prSet>
      <dgm:spPr/>
    </dgm:pt>
    <dgm:pt modelId="{FE42EB2A-E4F0-432B-9A28-F8E5BD54ED64}" type="pres">
      <dgm:prSet presAssocID="{C23A177F-C048-4CD8-9032-9F8F5965B3F2}" presName="Name25" presStyleLbl="parChTrans1D1" presStyleIdx="2" presStyleCnt="5"/>
      <dgm:spPr/>
      <dgm:t>
        <a:bodyPr/>
        <a:lstStyle/>
        <a:p>
          <a:endParaRPr lang="es-ES"/>
        </a:p>
      </dgm:t>
    </dgm:pt>
    <dgm:pt modelId="{1C661963-D507-49D2-9E33-7F887A4C794A}" type="pres">
      <dgm:prSet presAssocID="{E5EC6E6B-0B88-4946-B63E-5D4C920D8DDA}" presName="node" presStyleCnt="0"/>
      <dgm:spPr/>
    </dgm:pt>
    <dgm:pt modelId="{2E1ED6F4-AC84-4BD7-8F9B-C77BE13EB0A2}" type="pres">
      <dgm:prSet presAssocID="{E5EC6E6B-0B88-4946-B63E-5D4C920D8DDA}" presName="parentNode" presStyleLbl="node1" presStyleIdx="3" presStyleCnt="6" custScaleX="546711" custScaleY="120100" custLinFactX="102846" custLinFactNeighborX="200000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0B0E4D7-85D7-48A7-B885-67B852828147}" type="pres">
      <dgm:prSet presAssocID="{E5EC6E6B-0B88-4946-B63E-5D4C920D8DDA}" presName="childNode" presStyleLbl="revTx" presStyleIdx="0" presStyleCnt="0">
        <dgm:presLayoutVars>
          <dgm:bulletEnabled val="1"/>
        </dgm:presLayoutVars>
      </dgm:prSet>
      <dgm:spPr/>
    </dgm:pt>
    <dgm:pt modelId="{043E156A-331F-4E5F-8FD9-FCDC0CFC917E}" type="pres">
      <dgm:prSet presAssocID="{7523B2E7-CE20-448B-82E7-726A16EE2372}" presName="Name25" presStyleLbl="parChTrans1D1" presStyleIdx="3" presStyleCnt="5"/>
      <dgm:spPr/>
      <dgm:t>
        <a:bodyPr/>
        <a:lstStyle/>
        <a:p>
          <a:endParaRPr lang="es-ES"/>
        </a:p>
      </dgm:t>
    </dgm:pt>
    <dgm:pt modelId="{C0727150-6CE1-44D9-92EB-5B6FCA2E3FC5}" type="pres">
      <dgm:prSet presAssocID="{E3A17E33-9061-49D7-8125-38C7C3F33A08}" presName="node" presStyleCnt="0"/>
      <dgm:spPr/>
    </dgm:pt>
    <dgm:pt modelId="{9B915E72-31D5-4438-AD97-CC40C72B4654}" type="pres">
      <dgm:prSet presAssocID="{E3A17E33-9061-49D7-8125-38C7C3F33A08}" presName="parentNode" presStyleLbl="node1" presStyleIdx="4" presStyleCnt="6" custScaleX="537476" custLinFactX="100000" custLinFactNeighborX="159108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AFAC4D8-D24A-4E00-8693-3E90D4CB9264}" type="pres">
      <dgm:prSet presAssocID="{E3A17E33-9061-49D7-8125-38C7C3F33A08}" presName="childNode" presStyleLbl="revTx" presStyleIdx="0" presStyleCnt="0">
        <dgm:presLayoutVars>
          <dgm:bulletEnabled val="1"/>
        </dgm:presLayoutVars>
      </dgm:prSet>
      <dgm:spPr/>
    </dgm:pt>
    <dgm:pt modelId="{711452B6-EC56-4CE8-AA40-7C54D8803606}" type="pres">
      <dgm:prSet presAssocID="{80BB81A9-C8CB-4CC8-A409-8872572624CE}" presName="Name25" presStyleLbl="parChTrans1D1" presStyleIdx="4" presStyleCnt="5"/>
      <dgm:spPr/>
      <dgm:t>
        <a:bodyPr/>
        <a:lstStyle/>
        <a:p>
          <a:endParaRPr lang="es-ES"/>
        </a:p>
      </dgm:t>
    </dgm:pt>
    <dgm:pt modelId="{E5F32121-52C6-4C30-A61A-6530C5C7A203}" type="pres">
      <dgm:prSet presAssocID="{CF9C2097-930E-46DD-BC3D-DAEE4140C725}" presName="node" presStyleCnt="0"/>
      <dgm:spPr/>
    </dgm:pt>
    <dgm:pt modelId="{E710769F-A8F1-46E1-81DD-9BF3CB237D16}" type="pres">
      <dgm:prSet presAssocID="{CF9C2097-930E-46DD-BC3D-DAEE4140C725}" presName="parentNode" presStyleLbl="node1" presStyleIdx="5" presStyleCnt="6" custScaleX="447774" custScaleY="138752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5D03A3D-5386-4A62-9262-44503370B6D3}" type="pres">
      <dgm:prSet presAssocID="{CF9C2097-930E-46DD-BC3D-DAEE4140C72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6C01E13-F75A-40E5-A7A0-84BC070F123B}" type="presOf" srcId="{CF9C2097-930E-46DD-BC3D-DAEE4140C725}" destId="{E710769F-A8F1-46E1-81DD-9BF3CB237D16}" srcOrd="0" destOrd="0" presId="urn:microsoft.com/office/officeart/2005/8/layout/radial2"/>
    <dgm:cxn modelId="{76A69F63-99AA-459A-BB38-8FB9BD805723}" type="presOf" srcId="{C23A177F-C048-4CD8-9032-9F8F5965B3F2}" destId="{FE42EB2A-E4F0-432B-9A28-F8E5BD54ED64}" srcOrd="0" destOrd="0" presId="urn:microsoft.com/office/officeart/2005/8/layout/radial2"/>
    <dgm:cxn modelId="{41844671-F5A4-4756-8EF3-5CE9D6FFF349}" srcId="{FF80C1F9-3B07-4196-A208-A063C12008A0}" destId="{F341C51C-0905-497D-BB91-8A99F4FE2234}" srcOrd="0" destOrd="0" parTransId="{74030A3B-35AD-442E-969D-6B769C9E3659}" sibTransId="{5F6B0D81-894D-4834-9AC5-7A829A3CB845}"/>
    <dgm:cxn modelId="{1F470E3E-F74B-4F0A-996A-01843B09B663}" srcId="{FF80C1F9-3B07-4196-A208-A063C12008A0}" destId="{E5EC6E6B-0B88-4946-B63E-5D4C920D8DDA}" srcOrd="2" destOrd="0" parTransId="{C23A177F-C048-4CD8-9032-9F8F5965B3F2}" sibTransId="{0D90C9E1-9BFF-4B10-9711-F259C7A9C91F}"/>
    <dgm:cxn modelId="{8DFC9226-B36E-459E-9172-6D4620575335}" type="presOf" srcId="{F105E1A1-4B02-4FF1-BE06-F03000871D2D}" destId="{803F0539-745C-4422-B884-AECCC6AF1A56}" srcOrd="0" destOrd="0" presId="urn:microsoft.com/office/officeart/2005/8/layout/radial2"/>
    <dgm:cxn modelId="{2B6F5C0D-EA99-4CA4-9132-3C21F3E82312}" srcId="{FF80C1F9-3B07-4196-A208-A063C12008A0}" destId="{CF9C2097-930E-46DD-BC3D-DAEE4140C725}" srcOrd="4" destOrd="0" parTransId="{80BB81A9-C8CB-4CC8-A409-8872572624CE}" sibTransId="{8AE67272-D5D9-4E41-847D-72605674CAEA}"/>
    <dgm:cxn modelId="{EE74B3C8-29A4-4731-9576-FE328618D2F0}" type="presOf" srcId="{74030A3B-35AD-442E-969D-6B769C9E3659}" destId="{45D056BE-2948-446A-8C23-22AA3F0922C7}" srcOrd="0" destOrd="0" presId="urn:microsoft.com/office/officeart/2005/8/layout/radial2"/>
    <dgm:cxn modelId="{95E9C4AD-A2E3-4C88-9DF9-168739723BA5}" type="presOf" srcId="{80BB81A9-C8CB-4CC8-A409-8872572624CE}" destId="{711452B6-EC56-4CE8-AA40-7C54D8803606}" srcOrd="0" destOrd="0" presId="urn:microsoft.com/office/officeart/2005/8/layout/radial2"/>
    <dgm:cxn modelId="{E6766D64-E612-4F9D-B806-86A80B29B7F7}" type="presOf" srcId="{F341C51C-0905-497D-BB91-8A99F4FE2234}" destId="{B71961EE-E94D-450A-B35E-0301C5A10D7D}" srcOrd="0" destOrd="0" presId="urn:microsoft.com/office/officeart/2005/8/layout/radial2"/>
    <dgm:cxn modelId="{FA59928E-6911-4690-9F76-EB3F10CCBCA7}" type="presOf" srcId="{FF80C1F9-3B07-4196-A208-A063C12008A0}" destId="{10BF9C18-04AF-49FF-A6D0-C28E172DF7BB}" srcOrd="0" destOrd="0" presId="urn:microsoft.com/office/officeart/2005/8/layout/radial2"/>
    <dgm:cxn modelId="{026FB769-74BB-470B-A2C1-A7DD25A87255}" type="presOf" srcId="{E5EC6E6B-0B88-4946-B63E-5D4C920D8DDA}" destId="{2E1ED6F4-AC84-4BD7-8F9B-C77BE13EB0A2}" srcOrd="0" destOrd="0" presId="urn:microsoft.com/office/officeart/2005/8/layout/radial2"/>
    <dgm:cxn modelId="{E502FDEE-FB58-480C-A293-778FD39ACB2E}" type="presOf" srcId="{24782D7E-8272-4CAF-81FA-47CD7EEC2902}" destId="{1D97057F-E21C-447E-A458-5E524CA2F647}" srcOrd="0" destOrd="0" presId="urn:microsoft.com/office/officeart/2005/8/layout/radial2"/>
    <dgm:cxn modelId="{066BDB55-DE22-42EF-A058-939D08331A20}" type="presOf" srcId="{E3A17E33-9061-49D7-8125-38C7C3F33A08}" destId="{9B915E72-31D5-4438-AD97-CC40C72B4654}" srcOrd="0" destOrd="0" presId="urn:microsoft.com/office/officeart/2005/8/layout/radial2"/>
    <dgm:cxn modelId="{897DF309-703E-4B90-BC33-4CED3560636B}" srcId="{FF80C1F9-3B07-4196-A208-A063C12008A0}" destId="{F105E1A1-4B02-4FF1-BE06-F03000871D2D}" srcOrd="1" destOrd="0" parTransId="{24782D7E-8272-4CAF-81FA-47CD7EEC2902}" sibTransId="{9C673AB8-0AB2-4592-957E-AD817A9825EB}"/>
    <dgm:cxn modelId="{84939F2A-F2E1-4BC5-ADB9-CEE946FE4DFA}" srcId="{FF80C1F9-3B07-4196-A208-A063C12008A0}" destId="{E3A17E33-9061-49D7-8125-38C7C3F33A08}" srcOrd="3" destOrd="0" parTransId="{7523B2E7-CE20-448B-82E7-726A16EE2372}" sibTransId="{5D1358D7-9E48-4A42-A294-F66B28882840}"/>
    <dgm:cxn modelId="{E154FADA-0834-46AD-8ACE-E48C463786A2}" type="presOf" srcId="{7523B2E7-CE20-448B-82E7-726A16EE2372}" destId="{043E156A-331F-4E5F-8FD9-FCDC0CFC917E}" srcOrd="0" destOrd="0" presId="urn:microsoft.com/office/officeart/2005/8/layout/radial2"/>
    <dgm:cxn modelId="{384BBF73-C419-441B-A4FE-E96B31904CD1}" type="presParOf" srcId="{10BF9C18-04AF-49FF-A6D0-C28E172DF7BB}" destId="{6450547C-B249-4EFC-9DC9-5C10CB681F0B}" srcOrd="0" destOrd="0" presId="urn:microsoft.com/office/officeart/2005/8/layout/radial2"/>
    <dgm:cxn modelId="{A209EE06-6E18-4A58-916F-85D41AA10CB1}" type="presParOf" srcId="{6450547C-B249-4EFC-9DC9-5C10CB681F0B}" destId="{16D6B642-BA98-480C-A693-5980CEDF4EC4}" srcOrd="0" destOrd="0" presId="urn:microsoft.com/office/officeart/2005/8/layout/radial2"/>
    <dgm:cxn modelId="{E9C32B97-3231-4030-AAC9-1E9230C32BBD}" type="presParOf" srcId="{16D6B642-BA98-480C-A693-5980CEDF4EC4}" destId="{E08AF29D-3151-4510-9ADF-B91A7EED5F3F}" srcOrd="0" destOrd="0" presId="urn:microsoft.com/office/officeart/2005/8/layout/radial2"/>
    <dgm:cxn modelId="{B4DA1623-DEAD-4863-AB01-3CF8B263058C}" type="presParOf" srcId="{16D6B642-BA98-480C-A693-5980CEDF4EC4}" destId="{AA58AA6B-5CB7-4074-8EE4-B17E43F098CD}" srcOrd="1" destOrd="0" presId="urn:microsoft.com/office/officeart/2005/8/layout/radial2"/>
    <dgm:cxn modelId="{381F73D8-58FC-4CB8-A1C3-B93F5E0AA205}" type="presParOf" srcId="{6450547C-B249-4EFC-9DC9-5C10CB681F0B}" destId="{45D056BE-2948-446A-8C23-22AA3F0922C7}" srcOrd="1" destOrd="0" presId="urn:microsoft.com/office/officeart/2005/8/layout/radial2"/>
    <dgm:cxn modelId="{B856D8E7-56BC-4F86-9202-CA84D0E8E1C1}" type="presParOf" srcId="{6450547C-B249-4EFC-9DC9-5C10CB681F0B}" destId="{5E1D4F5D-5DCA-4957-A476-E0A8D0626174}" srcOrd="2" destOrd="0" presId="urn:microsoft.com/office/officeart/2005/8/layout/radial2"/>
    <dgm:cxn modelId="{F58E064D-580F-443F-8886-7601AA13F316}" type="presParOf" srcId="{5E1D4F5D-5DCA-4957-A476-E0A8D0626174}" destId="{B71961EE-E94D-450A-B35E-0301C5A10D7D}" srcOrd="0" destOrd="0" presId="urn:microsoft.com/office/officeart/2005/8/layout/radial2"/>
    <dgm:cxn modelId="{C8BDBD22-68F9-485C-B14A-81A70E3DCCFD}" type="presParOf" srcId="{5E1D4F5D-5DCA-4957-A476-E0A8D0626174}" destId="{FDF2EEE9-D2FF-4C35-A1C5-B37D8B30695E}" srcOrd="1" destOrd="0" presId="urn:microsoft.com/office/officeart/2005/8/layout/radial2"/>
    <dgm:cxn modelId="{F2500AB6-8F3B-491A-9E30-9CAD93B79A24}" type="presParOf" srcId="{6450547C-B249-4EFC-9DC9-5C10CB681F0B}" destId="{1D97057F-E21C-447E-A458-5E524CA2F647}" srcOrd="3" destOrd="0" presId="urn:microsoft.com/office/officeart/2005/8/layout/radial2"/>
    <dgm:cxn modelId="{52928DFB-37B9-4CAE-B8D4-4B51D67EE6B8}" type="presParOf" srcId="{6450547C-B249-4EFC-9DC9-5C10CB681F0B}" destId="{4F9B15DE-96F5-4565-9264-62F9EBF746DF}" srcOrd="4" destOrd="0" presId="urn:microsoft.com/office/officeart/2005/8/layout/radial2"/>
    <dgm:cxn modelId="{AAA014BE-835A-476A-83C9-8678692C974B}" type="presParOf" srcId="{4F9B15DE-96F5-4565-9264-62F9EBF746DF}" destId="{803F0539-745C-4422-B884-AECCC6AF1A56}" srcOrd="0" destOrd="0" presId="urn:microsoft.com/office/officeart/2005/8/layout/radial2"/>
    <dgm:cxn modelId="{E4A26354-1B13-4C87-9200-4C04C652A6AF}" type="presParOf" srcId="{4F9B15DE-96F5-4565-9264-62F9EBF746DF}" destId="{F5257BC8-394F-4DE0-B599-15240FC02208}" srcOrd="1" destOrd="0" presId="urn:microsoft.com/office/officeart/2005/8/layout/radial2"/>
    <dgm:cxn modelId="{5E0D960A-9399-4AB1-80A0-C22C79C27482}" type="presParOf" srcId="{6450547C-B249-4EFC-9DC9-5C10CB681F0B}" destId="{FE42EB2A-E4F0-432B-9A28-F8E5BD54ED64}" srcOrd="5" destOrd="0" presId="urn:microsoft.com/office/officeart/2005/8/layout/radial2"/>
    <dgm:cxn modelId="{B6F60B6C-CC1E-459E-8AE3-C143E9B140C1}" type="presParOf" srcId="{6450547C-B249-4EFC-9DC9-5C10CB681F0B}" destId="{1C661963-D507-49D2-9E33-7F887A4C794A}" srcOrd="6" destOrd="0" presId="urn:microsoft.com/office/officeart/2005/8/layout/radial2"/>
    <dgm:cxn modelId="{A3CE0762-51CF-4B50-B09A-D19DB98D9D4C}" type="presParOf" srcId="{1C661963-D507-49D2-9E33-7F887A4C794A}" destId="{2E1ED6F4-AC84-4BD7-8F9B-C77BE13EB0A2}" srcOrd="0" destOrd="0" presId="urn:microsoft.com/office/officeart/2005/8/layout/radial2"/>
    <dgm:cxn modelId="{2DCF9C6E-4240-46A2-8D36-88A27F3D5D76}" type="presParOf" srcId="{1C661963-D507-49D2-9E33-7F887A4C794A}" destId="{80B0E4D7-85D7-48A7-B885-67B852828147}" srcOrd="1" destOrd="0" presId="urn:microsoft.com/office/officeart/2005/8/layout/radial2"/>
    <dgm:cxn modelId="{CFF93DFA-C763-4894-9BE6-28A845968E5E}" type="presParOf" srcId="{6450547C-B249-4EFC-9DC9-5C10CB681F0B}" destId="{043E156A-331F-4E5F-8FD9-FCDC0CFC917E}" srcOrd="7" destOrd="0" presId="urn:microsoft.com/office/officeart/2005/8/layout/radial2"/>
    <dgm:cxn modelId="{97CBBFD8-7839-4FBB-9726-AD1C44D616A7}" type="presParOf" srcId="{6450547C-B249-4EFC-9DC9-5C10CB681F0B}" destId="{C0727150-6CE1-44D9-92EB-5B6FCA2E3FC5}" srcOrd="8" destOrd="0" presId="urn:microsoft.com/office/officeart/2005/8/layout/radial2"/>
    <dgm:cxn modelId="{40324F3F-7428-4028-A928-473D53C48AC1}" type="presParOf" srcId="{C0727150-6CE1-44D9-92EB-5B6FCA2E3FC5}" destId="{9B915E72-31D5-4438-AD97-CC40C72B4654}" srcOrd="0" destOrd="0" presId="urn:microsoft.com/office/officeart/2005/8/layout/radial2"/>
    <dgm:cxn modelId="{FB347B4A-5760-46A2-BCB2-B8CDF7FFD808}" type="presParOf" srcId="{C0727150-6CE1-44D9-92EB-5B6FCA2E3FC5}" destId="{2AFAC4D8-D24A-4E00-8693-3E90D4CB9264}" srcOrd="1" destOrd="0" presId="urn:microsoft.com/office/officeart/2005/8/layout/radial2"/>
    <dgm:cxn modelId="{1A2D3D9C-0F2C-4CA4-86D9-2450F8714546}" type="presParOf" srcId="{6450547C-B249-4EFC-9DC9-5C10CB681F0B}" destId="{711452B6-EC56-4CE8-AA40-7C54D8803606}" srcOrd="9" destOrd="0" presId="urn:microsoft.com/office/officeart/2005/8/layout/radial2"/>
    <dgm:cxn modelId="{47E9E671-1E9A-4B62-91B2-BE6FE9CB35F8}" type="presParOf" srcId="{6450547C-B249-4EFC-9DC9-5C10CB681F0B}" destId="{E5F32121-52C6-4C30-A61A-6530C5C7A203}" srcOrd="10" destOrd="0" presId="urn:microsoft.com/office/officeart/2005/8/layout/radial2"/>
    <dgm:cxn modelId="{5FDE358D-5254-47ED-A70E-4761DCC3F734}" type="presParOf" srcId="{E5F32121-52C6-4C30-A61A-6530C5C7A203}" destId="{E710769F-A8F1-46E1-81DD-9BF3CB237D16}" srcOrd="0" destOrd="0" presId="urn:microsoft.com/office/officeart/2005/8/layout/radial2"/>
    <dgm:cxn modelId="{A90D1E50-7B4F-4FC2-AB66-92BBE5BA0BFC}" type="presParOf" srcId="{E5F32121-52C6-4C30-A61A-6530C5C7A203}" destId="{85D03A3D-5386-4A62-9262-44503370B6D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7447FB1-FEC5-4605-8258-71CCE3FC2AE0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FFBFF1CA-A7E2-45E9-8069-6F23A1773FF9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rgbClr val="00286A"/>
              </a:solidFill>
            </a:rPr>
            <a:t>La figura del </a:t>
          </a:r>
          <a:r>
            <a:rPr lang="es-ES" sz="2000" b="1" dirty="0" smtClean="0">
              <a:solidFill>
                <a:srgbClr val="931618"/>
              </a:solidFill>
            </a:rPr>
            <a:t>Operador Económico Autorizado </a:t>
          </a:r>
          <a:r>
            <a:rPr lang="es-BO" sz="2000" b="1" dirty="0" smtClean="0">
              <a:solidFill>
                <a:srgbClr val="00286A"/>
              </a:solidFill>
            </a:rPr>
            <a:t>se introduce partiendo de la necesidad que tienen las administraciones aduaneras de mejorar su mecanismo de control, ya sea por un nuevo ejercicio de desarrollo de su función intrínseca o por una demostración puntual de cierta capacidad relativa para atender su misión complementaria de velar por la </a:t>
          </a:r>
          <a:r>
            <a:rPr lang="es-BO" sz="2000" b="1" dirty="0" smtClean="0">
              <a:solidFill>
                <a:srgbClr val="931618"/>
              </a:solidFill>
            </a:rPr>
            <a:t>seguridad </a:t>
          </a:r>
          <a:r>
            <a:rPr lang="es-BO" sz="2000" b="1" dirty="0" smtClean="0">
              <a:solidFill>
                <a:srgbClr val="00286A"/>
              </a:solidFill>
            </a:rPr>
            <a:t>del comercio internacional, sin dejar de lado  la </a:t>
          </a:r>
          <a:r>
            <a:rPr lang="es-BO" sz="2000" b="1" dirty="0" smtClean="0">
              <a:solidFill>
                <a:srgbClr val="931618"/>
              </a:solidFill>
            </a:rPr>
            <a:t>facilitación</a:t>
          </a:r>
          <a:r>
            <a:rPr lang="es-BO" sz="2000" b="1" dirty="0" smtClean="0">
              <a:solidFill>
                <a:srgbClr val="00286A"/>
              </a:solidFill>
            </a:rPr>
            <a:t> </a:t>
          </a:r>
          <a:endParaRPr lang="es-ES" sz="2000" b="1" dirty="0">
            <a:solidFill>
              <a:srgbClr val="00286A"/>
            </a:solidFill>
          </a:endParaRPr>
        </a:p>
      </dgm:t>
    </dgm:pt>
    <dgm:pt modelId="{83CB9CAE-2284-4B20-B859-76188B6FCC75}" type="parTrans" cxnId="{7A0E028E-7D25-4E45-907D-5070FD2656C9}">
      <dgm:prSet/>
      <dgm:spPr/>
      <dgm:t>
        <a:bodyPr/>
        <a:lstStyle/>
        <a:p>
          <a:endParaRPr lang="es-BO"/>
        </a:p>
      </dgm:t>
    </dgm:pt>
    <dgm:pt modelId="{A3EA02E7-957B-41AD-BD86-EC15E8B4E306}" type="sibTrans" cxnId="{7A0E028E-7D25-4E45-907D-5070FD2656C9}">
      <dgm:prSet/>
      <dgm:spPr/>
      <dgm:t>
        <a:bodyPr/>
        <a:lstStyle/>
        <a:p>
          <a:endParaRPr lang="es-BO"/>
        </a:p>
      </dgm:t>
    </dgm:pt>
    <dgm:pt modelId="{CBECA707-3C1B-4FBC-A429-EF8DEE2716A1}" type="pres">
      <dgm:prSet presAssocID="{47447FB1-FEC5-4605-8258-71CCE3FC2A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541DE4-EF8E-4978-A6FE-9AB432DC8603}" type="pres">
      <dgm:prSet presAssocID="{47447FB1-FEC5-4605-8258-71CCE3FC2AE0}" presName="fgShape" presStyleLbl="fgShp" presStyleIdx="0" presStyleCnt="1"/>
      <dgm:spPr/>
    </dgm:pt>
    <dgm:pt modelId="{ADCB88EF-33DD-43CC-A571-1DFF6527B3BE}" type="pres">
      <dgm:prSet presAssocID="{47447FB1-FEC5-4605-8258-71CCE3FC2AE0}" presName="linComp" presStyleCnt="0"/>
      <dgm:spPr/>
    </dgm:pt>
    <dgm:pt modelId="{B437F094-3676-4CF9-8D94-79E8F8E2A278}" type="pres">
      <dgm:prSet presAssocID="{FFBFF1CA-A7E2-45E9-8069-6F23A1773FF9}" presName="compNode" presStyleCnt="0"/>
      <dgm:spPr/>
    </dgm:pt>
    <dgm:pt modelId="{B863DA74-C4F3-4816-98D6-1E1779B18B3D}" type="pres">
      <dgm:prSet presAssocID="{FFBFF1CA-A7E2-45E9-8069-6F23A1773FF9}" presName="bkgdShape" presStyleLbl="node1" presStyleIdx="0" presStyleCnt="1"/>
      <dgm:spPr/>
      <dgm:t>
        <a:bodyPr/>
        <a:lstStyle/>
        <a:p>
          <a:endParaRPr lang="es-BO"/>
        </a:p>
      </dgm:t>
    </dgm:pt>
    <dgm:pt modelId="{C746206F-F7D5-4815-90FC-6D1840FF5332}" type="pres">
      <dgm:prSet presAssocID="{FFBFF1CA-A7E2-45E9-8069-6F23A1773FF9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29E61D2-EEC0-466A-8975-BA5223F3D31C}" type="pres">
      <dgm:prSet presAssocID="{FFBFF1CA-A7E2-45E9-8069-6F23A1773FF9}" presName="invisiNode" presStyleLbl="node1" presStyleIdx="0" presStyleCnt="1"/>
      <dgm:spPr/>
    </dgm:pt>
    <dgm:pt modelId="{ED8FB9F7-5626-4919-8A7E-A0054E40F17B}" type="pres">
      <dgm:prSet presAssocID="{FFBFF1CA-A7E2-45E9-8069-6F23A1773FF9}" presName="imagNode" presStyleLbl="fgImgPlace1" presStyleIdx="0" presStyleCnt="1" custLinFactNeighborX="-5246" custLinFactNeighborY="-9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A0E028E-7D25-4E45-907D-5070FD2656C9}" srcId="{47447FB1-FEC5-4605-8258-71CCE3FC2AE0}" destId="{FFBFF1CA-A7E2-45E9-8069-6F23A1773FF9}" srcOrd="0" destOrd="0" parTransId="{83CB9CAE-2284-4B20-B859-76188B6FCC75}" sibTransId="{A3EA02E7-957B-41AD-BD86-EC15E8B4E306}"/>
    <dgm:cxn modelId="{5DA5F56E-E70B-4386-9E97-43564AD2D210}" type="presOf" srcId="{47447FB1-FEC5-4605-8258-71CCE3FC2AE0}" destId="{CBECA707-3C1B-4FBC-A429-EF8DEE2716A1}" srcOrd="0" destOrd="0" presId="urn:microsoft.com/office/officeart/2005/8/layout/hList7"/>
    <dgm:cxn modelId="{1A4FC045-1998-4334-9B9B-8CF583DB4B1F}" type="presOf" srcId="{FFBFF1CA-A7E2-45E9-8069-6F23A1773FF9}" destId="{C746206F-F7D5-4815-90FC-6D1840FF5332}" srcOrd="1" destOrd="0" presId="urn:microsoft.com/office/officeart/2005/8/layout/hList7"/>
    <dgm:cxn modelId="{6571FEDF-7036-42EF-9FBF-E3CEDD332238}" type="presOf" srcId="{FFBFF1CA-A7E2-45E9-8069-6F23A1773FF9}" destId="{B863DA74-C4F3-4816-98D6-1E1779B18B3D}" srcOrd="0" destOrd="0" presId="urn:microsoft.com/office/officeart/2005/8/layout/hList7"/>
    <dgm:cxn modelId="{645694B8-BC67-46C5-9C4D-0FED5390710E}" type="presParOf" srcId="{CBECA707-3C1B-4FBC-A429-EF8DEE2716A1}" destId="{E8541DE4-EF8E-4978-A6FE-9AB432DC8603}" srcOrd="0" destOrd="0" presId="urn:microsoft.com/office/officeart/2005/8/layout/hList7"/>
    <dgm:cxn modelId="{E3967606-AE3F-45DC-9BF1-D8F80B27FE1B}" type="presParOf" srcId="{CBECA707-3C1B-4FBC-A429-EF8DEE2716A1}" destId="{ADCB88EF-33DD-43CC-A571-1DFF6527B3BE}" srcOrd="1" destOrd="0" presId="urn:microsoft.com/office/officeart/2005/8/layout/hList7"/>
    <dgm:cxn modelId="{30ADB151-34A9-49BB-A8F9-15785FFAF82C}" type="presParOf" srcId="{ADCB88EF-33DD-43CC-A571-1DFF6527B3BE}" destId="{B437F094-3676-4CF9-8D94-79E8F8E2A278}" srcOrd="0" destOrd="0" presId="urn:microsoft.com/office/officeart/2005/8/layout/hList7"/>
    <dgm:cxn modelId="{63AEE429-FFE3-4D2A-96E6-21F0AE05C053}" type="presParOf" srcId="{B437F094-3676-4CF9-8D94-79E8F8E2A278}" destId="{B863DA74-C4F3-4816-98D6-1E1779B18B3D}" srcOrd="0" destOrd="0" presId="urn:microsoft.com/office/officeart/2005/8/layout/hList7"/>
    <dgm:cxn modelId="{5578ABE0-2C2C-4D69-BEA2-227851180977}" type="presParOf" srcId="{B437F094-3676-4CF9-8D94-79E8F8E2A278}" destId="{C746206F-F7D5-4815-90FC-6D1840FF5332}" srcOrd="1" destOrd="0" presId="urn:microsoft.com/office/officeart/2005/8/layout/hList7"/>
    <dgm:cxn modelId="{811EABDB-062E-49C1-9BE5-E773008945B5}" type="presParOf" srcId="{B437F094-3676-4CF9-8D94-79E8F8E2A278}" destId="{829E61D2-EEC0-466A-8975-BA5223F3D31C}" srcOrd="2" destOrd="0" presId="urn:microsoft.com/office/officeart/2005/8/layout/hList7"/>
    <dgm:cxn modelId="{5EA7AED4-31EF-4D2C-B1DD-1CB88E892A2F}" type="presParOf" srcId="{B437F094-3676-4CF9-8D94-79E8F8E2A278}" destId="{ED8FB9F7-5626-4919-8A7E-A0054E40F17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447FB1-FEC5-4605-8258-71CCE3FC2AE0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1BD3E421-1CAE-4852-84E0-0D04D124694A}">
      <dgm:prSet custT="1"/>
      <dgm:spPr/>
      <dgm:t>
        <a:bodyPr/>
        <a:lstStyle/>
        <a:p>
          <a:pPr rtl="0"/>
          <a:r>
            <a:rPr lang="es-BO" sz="2000" b="1" dirty="0" smtClean="0"/>
            <a:t>El Operador Económico Autorizado no es sinónimo de Despachante de Aduanas, no obstante no hay</a:t>
          </a:r>
          <a:r>
            <a:rPr lang="es-ES" sz="2000" b="1" dirty="0" smtClean="0"/>
            <a:t> eslabón en la cadena logística, que este tan directamente vinculado con el OEA como el Despachante de Aduanas, ya que sus funciones son autorizadas y totalmente reguladas por las Aduanas, desarrollando su actividad bajo su intervención y tutela.</a:t>
          </a:r>
          <a:endParaRPr lang="es-ES" sz="2000" b="1" dirty="0"/>
        </a:p>
      </dgm:t>
    </dgm:pt>
    <dgm:pt modelId="{A0EED2BA-276A-44EF-A8CE-5D42471E1C59}" type="parTrans" cxnId="{0E1EA54D-25A2-4DFD-87F2-AA1D00F3ADE0}">
      <dgm:prSet/>
      <dgm:spPr/>
      <dgm:t>
        <a:bodyPr/>
        <a:lstStyle/>
        <a:p>
          <a:endParaRPr lang="es-BO"/>
        </a:p>
      </dgm:t>
    </dgm:pt>
    <dgm:pt modelId="{D641B865-212F-4532-BDEE-743E796DF0DC}" type="sibTrans" cxnId="{0E1EA54D-25A2-4DFD-87F2-AA1D00F3ADE0}">
      <dgm:prSet/>
      <dgm:spPr/>
      <dgm:t>
        <a:bodyPr/>
        <a:lstStyle/>
        <a:p>
          <a:endParaRPr lang="es-BO"/>
        </a:p>
      </dgm:t>
    </dgm:pt>
    <dgm:pt modelId="{CBECA707-3C1B-4FBC-A429-EF8DEE2716A1}" type="pres">
      <dgm:prSet presAssocID="{47447FB1-FEC5-4605-8258-71CCE3FC2A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541DE4-EF8E-4978-A6FE-9AB432DC8603}" type="pres">
      <dgm:prSet presAssocID="{47447FB1-FEC5-4605-8258-71CCE3FC2AE0}" presName="fgShape" presStyleLbl="fgShp" presStyleIdx="0" presStyleCnt="1"/>
      <dgm:spPr/>
      <dgm:t>
        <a:bodyPr/>
        <a:lstStyle/>
        <a:p>
          <a:endParaRPr lang="es-BO"/>
        </a:p>
      </dgm:t>
    </dgm:pt>
    <dgm:pt modelId="{ADCB88EF-33DD-43CC-A571-1DFF6527B3BE}" type="pres">
      <dgm:prSet presAssocID="{47447FB1-FEC5-4605-8258-71CCE3FC2AE0}" presName="linComp" presStyleCnt="0"/>
      <dgm:spPr/>
      <dgm:t>
        <a:bodyPr/>
        <a:lstStyle/>
        <a:p>
          <a:endParaRPr lang="es-BO"/>
        </a:p>
      </dgm:t>
    </dgm:pt>
    <dgm:pt modelId="{37B9A258-DC34-4DCE-94BD-03C311BEDCD1}" type="pres">
      <dgm:prSet presAssocID="{1BD3E421-1CAE-4852-84E0-0D04D124694A}" presName="compNode" presStyleCnt="0"/>
      <dgm:spPr/>
      <dgm:t>
        <a:bodyPr/>
        <a:lstStyle/>
        <a:p>
          <a:endParaRPr lang="es-BO"/>
        </a:p>
      </dgm:t>
    </dgm:pt>
    <dgm:pt modelId="{79552EE4-B572-4E57-B75A-A3439776DE0D}" type="pres">
      <dgm:prSet presAssocID="{1BD3E421-1CAE-4852-84E0-0D04D124694A}" presName="bkgdShape" presStyleLbl="node1" presStyleIdx="0" presStyleCnt="1"/>
      <dgm:spPr/>
      <dgm:t>
        <a:bodyPr/>
        <a:lstStyle/>
        <a:p>
          <a:endParaRPr lang="es-BO"/>
        </a:p>
      </dgm:t>
    </dgm:pt>
    <dgm:pt modelId="{6B6E5983-8C6A-4AD0-B580-A3EF892C321E}" type="pres">
      <dgm:prSet presAssocID="{1BD3E421-1CAE-4852-84E0-0D04D124694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28173D2-DE14-4B71-BB39-C20446BB667B}" type="pres">
      <dgm:prSet presAssocID="{1BD3E421-1CAE-4852-84E0-0D04D124694A}" presName="invisiNode" presStyleLbl="node1" presStyleIdx="0" presStyleCnt="1"/>
      <dgm:spPr/>
      <dgm:t>
        <a:bodyPr/>
        <a:lstStyle/>
        <a:p>
          <a:endParaRPr lang="es-BO"/>
        </a:p>
      </dgm:t>
    </dgm:pt>
    <dgm:pt modelId="{493C562E-CBB1-4825-82AD-043B7BAB97F1}" type="pres">
      <dgm:prSet presAssocID="{1BD3E421-1CAE-4852-84E0-0D04D124694A}" presName="imagNode" presStyleLbl="fgImgPlace1" presStyleIdx="0" presStyleCnt="1" custLinFactNeighborY="-93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BO"/>
        </a:p>
      </dgm:t>
    </dgm:pt>
  </dgm:ptLst>
  <dgm:cxnLst>
    <dgm:cxn modelId="{0E1EA54D-25A2-4DFD-87F2-AA1D00F3ADE0}" srcId="{47447FB1-FEC5-4605-8258-71CCE3FC2AE0}" destId="{1BD3E421-1CAE-4852-84E0-0D04D124694A}" srcOrd="0" destOrd="0" parTransId="{A0EED2BA-276A-44EF-A8CE-5D42471E1C59}" sibTransId="{D641B865-212F-4532-BDEE-743E796DF0DC}"/>
    <dgm:cxn modelId="{C5265207-E029-4694-B654-D835650E8233}" type="presOf" srcId="{1BD3E421-1CAE-4852-84E0-0D04D124694A}" destId="{79552EE4-B572-4E57-B75A-A3439776DE0D}" srcOrd="0" destOrd="0" presId="urn:microsoft.com/office/officeart/2005/8/layout/hList7"/>
    <dgm:cxn modelId="{6D3CC95B-B8CC-46A9-BCF0-22C8EF16211A}" type="presOf" srcId="{47447FB1-FEC5-4605-8258-71CCE3FC2AE0}" destId="{CBECA707-3C1B-4FBC-A429-EF8DEE2716A1}" srcOrd="0" destOrd="0" presId="urn:microsoft.com/office/officeart/2005/8/layout/hList7"/>
    <dgm:cxn modelId="{48DE04A0-26E8-41FA-9A39-7CF1693B768D}" type="presOf" srcId="{1BD3E421-1CAE-4852-84E0-0D04D124694A}" destId="{6B6E5983-8C6A-4AD0-B580-A3EF892C321E}" srcOrd="1" destOrd="0" presId="urn:microsoft.com/office/officeart/2005/8/layout/hList7"/>
    <dgm:cxn modelId="{AEB9F87A-F944-4216-904E-9A993E78C802}" type="presParOf" srcId="{CBECA707-3C1B-4FBC-A429-EF8DEE2716A1}" destId="{E8541DE4-EF8E-4978-A6FE-9AB432DC8603}" srcOrd="0" destOrd="0" presId="urn:microsoft.com/office/officeart/2005/8/layout/hList7"/>
    <dgm:cxn modelId="{8674FD18-FBED-40B5-89E7-A97D6D724602}" type="presParOf" srcId="{CBECA707-3C1B-4FBC-A429-EF8DEE2716A1}" destId="{ADCB88EF-33DD-43CC-A571-1DFF6527B3BE}" srcOrd="1" destOrd="0" presId="urn:microsoft.com/office/officeart/2005/8/layout/hList7"/>
    <dgm:cxn modelId="{1CB0F5BA-2E6D-4B80-B771-622C2BCF01D5}" type="presParOf" srcId="{ADCB88EF-33DD-43CC-A571-1DFF6527B3BE}" destId="{37B9A258-DC34-4DCE-94BD-03C311BEDCD1}" srcOrd="0" destOrd="0" presId="urn:microsoft.com/office/officeart/2005/8/layout/hList7"/>
    <dgm:cxn modelId="{4534A5E4-BFE6-4F8D-BD20-882C527CD6CE}" type="presParOf" srcId="{37B9A258-DC34-4DCE-94BD-03C311BEDCD1}" destId="{79552EE4-B572-4E57-B75A-A3439776DE0D}" srcOrd="0" destOrd="0" presId="urn:microsoft.com/office/officeart/2005/8/layout/hList7"/>
    <dgm:cxn modelId="{C25B4F35-EC7D-41F7-B2E6-8BF2781DBC99}" type="presParOf" srcId="{37B9A258-DC34-4DCE-94BD-03C311BEDCD1}" destId="{6B6E5983-8C6A-4AD0-B580-A3EF892C321E}" srcOrd="1" destOrd="0" presId="urn:microsoft.com/office/officeart/2005/8/layout/hList7"/>
    <dgm:cxn modelId="{71AD986D-E689-4A53-9CD4-593CC4019021}" type="presParOf" srcId="{37B9A258-DC34-4DCE-94BD-03C311BEDCD1}" destId="{428173D2-DE14-4B71-BB39-C20446BB667B}" srcOrd="2" destOrd="0" presId="urn:microsoft.com/office/officeart/2005/8/layout/hList7"/>
    <dgm:cxn modelId="{69192F21-59C9-47FA-AD6B-15CF8F3FBB55}" type="presParOf" srcId="{37B9A258-DC34-4DCE-94BD-03C311BEDCD1}" destId="{493C562E-CBB1-4825-82AD-043B7BAB97F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447FB1-FEC5-4605-8258-71CCE3FC2AE0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3F184CB0-6BF8-4B81-9FE9-629F95C80173}">
      <dgm:prSet custT="1"/>
      <dgm:spPr/>
      <dgm:t>
        <a:bodyPr/>
        <a:lstStyle/>
        <a:p>
          <a:pPr rtl="0"/>
          <a:r>
            <a:rPr lang="es-BO" sz="1800" b="1" dirty="0" smtClean="0">
              <a:solidFill>
                <a:srgbClr val="931618"/>
              </a:solidFill>
            </a:rPr>
            <a:t>Con el </a:t>
          </a:r>
          <a:r>
            <a:rPr lang="es-BO" sz="1800" b="1" dirty="0" smtClean="0">
              <a:solidFill>
                <a:srgbClr val="00286A"/>
              </a:solidFill>
            </a:rPr>
            <a:t>Despachante de Aduanas </a:t>
          </a:r>
          <a:r>
            <a:rPr lang="es-BO" sz="1800" b="1" dirty="0" smtClean="0">
              <a:solidFill>
                <a:srgbClr val="931618"/>
              </a:solidFill>
            </a:rPr>
            <a:t>acreditado como </a:t>
          </a:r>
          <a:r>
            <a:rPr lang="es-BO" sz="1800" b="1" dirty="0" smtClean="0">
              <a:solidFill>
                <a:srgbClr val="00286A"/>
              </a:solidFill>
            </a:rPr>
            <a:t>OEA</a:t>
          </a:r>
          <a:r>
            <a:rPr lang="es-BO" sz="1800" b="1" dirty="0" smtClean="0">
              <a:solidFill>
                <a:srgbClr val="931618"/>
              </a:solidFill>
            </a:rPr>
            <a:t>, las Administraciones Aduaneras se fortalecerían, </a:t>
          </a:r>
          <a:r>
            <a:rPr lang="es-ES" sz="1800" b="1" dirty="0" smtClean="0">
              <a:solidFill>
                <a:srgbClr val="931618"/>
              </a:solidFill>
            </a:rPr>
            <a:t>ya que </a:t>
          </a:r>
          <a:r>
            <a:rPr lang="es-ES" sz="1800" b="1" dirty="0" smtClean="0">
              <a:solidFill>
                <a:srgbClr val="002060"/>
              </a:solidFill>
            </a:rPr>
            <a:t>como socios estratégicos y confiables</a:t>
          </a:r>
          <a:r>
            <a:rPr lang="es-ES" sz="1800" b="1" dirty="0" smtClean="0">
              <a:solidFill>
                <a:srgbClr val="931618"/>
              </a:solidFill>
            </a:rPr>
            <a:t>, tendrían mayores obligaciones y responsabilidades en materia de </a:t>
          </a:r>
          <a:r>
            <a:rPr lang="es-ES" sz="1800" b="1" dirty="0" smtClean="0">
              <a:solidFill>
                <a:srgbClr val="00286A"/>
              </a:solidFill>
            </a:rPr>
            <a:t>SEGURIDAD</a:t>
          </a:r>
          <a:r>
            <a:rPr lang="es-ES" sz="1800" b="1" dirty="0" smtClean="0">
              <a:solidFill>
                <a:srgbClr val="C00000"/>
              </a:solidFill>
            </a:rPr>
            <a:t>, </a:t>
          </a:r>
          <a:r>
            <a:rPr lang="es-ES" sz="1800" b="1" dirty="0" smtClean="0">
              <a:solidFill>
                <a:srgbClr val="931618"/>
              </a:solidFill>
            </a:rPr>
            <a:t>como informar oportunamente a la autoridad aduanera, sobre cualquier irregularidad, sospecha o anomalía</a:t>
          </a:r>
          <a:endParaRPr lang="es-ES" sz="1800" b="1" dirty="0">
            <a:solidFill>
              <a:srgbClr val="931618"/>
            </a:solidFill>
          </a:endParaRPr>
        </a:p>
      </dgm:t>
    </dgm:pt>
    <dgm:pt modelId="{2F3B00F4-7C3F-4179-90D7-4C61B327EB84}" type="parTrans" cxnId="{CE7E5B29-0C59-4F7A-90CC-591D34AE34EA}">
      <dgm:prSet/>
      <dgm:spPr/>
      <dgm:t>
        <a:bodyPr/>
        <a:lstStyle/>
        <a:p>
          <a:endParaRPr lang="es-BO"/>
        </a:p>
      </dgm:t>
    </dgm:pt>
    <dgm:pt modelId="{2F6A31B3-B0AC-4F14-85A9-CBD9CE74287C}" type="sibTrans" cxnId="{CE7E5B29-0C59-4F7A-90CC-591D34AE34EA}">
      <dgm:prSet/>
      <dgm:spPr/>
      <dgm:t>
        <a:bodyPr/>
        <a:lstStyle/>
        <a:p>
          <a:endParaRPr lang="es-BO"/>
        </a:p>
      </dgm:t>
    </dgm:pt>
    <dgm:pt modelId="{87082ADB-6D6A-46E4-A635-57A4E05E3AAD}">
      <dgm:prSet custT="1"/>
      <dgm:spPr/>
      <dgm:t>
        <a:bodyPr/>
        <a:lstStyle/>
        <a:p>
          <a:r>
            <a:rPr lang="es-BO" sz="1800" dirty="0" smtClean="0">
              <a:solidFill>
                <a:srgbClr val="C00000"/>
              </a:solidFill>
            </a:rPr>
            <a:t>Con el Despachante de Aduanas como OEA</a:t>
          </a:r>
          <a:r>
            <a:rPr lang="es-BO" sz="1800" dirty="0" smtClean="0"/>
            <a:t>, las </a:t>
          </a:r>
          <a:r>
            <a:rPr lang="es-BO" sz="1800" dirty="0" smtClean="0">
              <a:solidFill>
                <a:srgbClr val="FFFF00"/>
              </a:solidFill>
            </a:rPr>
            <a:t>Administraciones </a:t>
          </a:r>
          <a:r>
            <a:rPr lang="es-BO" sz="1800" smtClean="0">
              <a:solidFill>
                <a:srgbClr val="FFFF00"/>
              </a:solidFill>
            </a:rPr>
            <a:t>Aduaneras </a:t>
          </a:r>
          <a:r>
            <a:rPr lang="es-BO" sz="1800" smtClean="0"/>
            <a:t>podrían </a:t>
          </a:r>
          <a:r>
            <a:rPr lang="es-BO" sz="1800" dirty="0" smtClean="0"/>
            <a:t>abocarse con mayor profundidad a controlar eficientemente aquellas operaciones que eluden los controles aduaneros y a otras irregularidades que se suscitan en el comercio internacional</a:t>
          </a:r>
          <a:endParaRPr lang="es-BO" sz="1800" dirty="0"/>
        </a:p>
      </dgm:t>
    </dgm:pt>
    <dgm:pt modelId="{BF32502E-4B82-4675-9B40-4EB43BE52EA0}" type="parTrans" cxnId="{F0075153-5BBF-440C-8109-0ED414816753}">
      <dgm:prSet/>
      <dgm:spPr/>
      <dgm:t>
        <a:bodyPr/>
        <a:lstStyle/>
        <a:p>
          <a:endParaRPr lang="es-BO"/>
        </a:p>
      </dgm:t>
    </dgm:pt>
    <dgm:pt modelId="{19F0CEEC-960A-4795-9184-623BC3A99B36}" type="sibTrans" cxnId="{F0075153-5BBF-440C-8109-0ED414816753}">
      <dgm:prSet/>
      <dgm:spPr/>
      <dgm:t>
        <a:bodyPr/>
        <a:lstStyle/>
        <a:p>
          <a:endParaRPr lang="es-BO"/>
        </a:p>
      </dgm:t>
    </dgm:pt>
    <dgm:pt modelId="{CBECA707-3C1B-4FBC-A429-EF8DEE2716A1}" type="pres">
      <dgm:prSet presAssocID="{47447FB1-FEC5-4605-8258-71CCE3FC2A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541DE4-EF8E-4978-A6FE-9AB432DC8603}" type="pres">
      <dgm:prSet presAssocID="{47447FB1-FEC5-4605-8258-71CCE3FC2AE0}" presName="fgShape" presStyleLbl="fgShp" presStyleIdx="0" presStyleCnt="1" custLinFactNeighborY="40261"/>
      <dgm:spPr/>
    </dgm:pt>
    <dgm:pt modelId="{ADCB88EF-33DD-43CC-A571-1DFF6527B3BE}" type="pres">
      <dgm:prSet presAssocID="{47447FB1-FEC5-4605-8258-71CCE3FC2AE0}" presName="linComp" presStyleCnt="0"/>
      <dgm:spPr/>
    </dgm:pt>
    <dgm:pt modelId="{4976BFB4-9228-4DD8-A270-BA48606AF7F5}" type="pres">
      <dgm:prSet presAssocID="{3F184CB0-6BF8-4B81-9FE9-629F95C80173}" presName="compNode" presStyleCnt="0"/>
      <dgm:spPr/>
    </dgm:pt>
    <dgm:pt modelId="{220F9A5D-A22D-4AB7-9524-760215114A71}" type="pres">
      <dgm:prSet presAssocID="{3F184CB0-6BF8-4B81-9FE9-629F95C80173}" presName="bkgdShape" presStyleLbl="node1" presStyleIdx="0" presStyleCnt="2"/>
      <dgm:spPr/>
      <dgm:t>
        <a:bodyPr/>
        <a:lstStyle/>
        <a:p>
          <a:endParaRPr lang="es-BO"/>
        </a:p>
      </dgm:t>
    </dgm:pt>
    <dgm:pt modelId="{10956C8C-4D49-433D-85B5-7B906C2BE2BE}" type="pres">
      <dgm:prSet presAssocID="{3F184CB0-6BF8-4B81-9FE9-629F95C8017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4A103FA-BA40-48AA-843E-58D26F882AB3}" type="pres">
      <dgm:prSet presAssocID="{3F184CB0-6BF8-4B81-9FE9-629F95C80173}" presName="invisiNode" presStyleLbl="node1" presStyleIdx="0" presStyleCnt="2"/>
      <dgm:spPr/>
    </dgm:pt>
    <dgm:pt modelId="{CBD745CF-E862-4B58-859C-EAEE18EAF1DB}" type="pres">
      <dgm:prSet presAssocID="{3F184CB0-6BF8-4B81-9FE9-629F95C80173}" presName="imagNode" presStyleLbl="fgImgPlace1" presStyleIdx="0" presStyleCnt="2" custLinFactNeighborY="-169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9F2FBF-0A7D-45C0-8CDD-D1E6B2A2D04A}" type="pres">
      <dgm:prSet presAssocID="{2F6A31B3-B0AC-4F14-85A9-CBD9CE74287C}" presName="sibTrans" presStyleLbl="sibTrans2D1" presStyleIdx="0" presStyleCnt="0"/>
      <dgm:spPr/>
      <dgm:t>
        <a:bodyPr/>
        <a:lstStyle/>
        <a:p>
          <a:endParaRPr lang="es-BO"/>
        </a:p>
      </dgm:t>
    </dgm:pt>
    <dgm:pt modelId="{A48BFBAD-641E-4C91-9347-89978F83493D}" type="pres">
      <dgm:prSet presAssocID="{87082ADB-6D6A-46E4-A635-57A4E05E3AAD}" presName="compNode" presStyleCnt="0"/>
      <dgm:spPr/>
    </dgm:pt>
    <dgm:pt modelId="{C155E438-56D7-420B-BC0A-2CEBF418CB65}" type="pres">
      <dgm:prSet presAssocID="{87082ADB-6D6A-46E4-A635-57A4E05E3AAD}" presName="bkgdShape" presStyleLbl="node1" presStyleIdx="1" presStyleCnt="2"/>
      <dgm:spPr/>
      <dgm:t>
        <a:bodyPr/>
        <a:lstStyle/>
        <a:p>
          <a:endParaRPr lang="es-BO"/>
        </a:p>
      </dgm:t>
    </dgm:pt>
    <dgm:pt modelId="{8C75485F-9715-47E0-8BF5-183582DA8035}" type="pres">
      <dgm:prSet presAssocID="{87082ADB-6D6A-46E4-A635-57A4E05E3AA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849C8838-396A-4B0A-BE9C-5B3F149C5760}" type="pres">
      <dgm:prSet presAssocID="{87082ADB-6D6A-46E4-A635-57A4E05E3AAD}" presName="invisiNode" presStyleLbl="node1" presStyleIdx="1" presStyleCnt="2"/>
      <dgm:spPr/>
    </dgm:pt>
    <dgm:pt modelId="{3438EACA-21C0-4D7B-A3CF-39CAA45CFD59}" type="pres">
      <dgm:prSet presAssocID="{87082ADB-6D6A-46E4-A635-57A4E05E3AAD}" presName="imagNode" presStyleLbl="fgImgPlace1" presStyleIdx="1" presStyleCnt="2" custLinFactNeighborY="-93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BO"/>
        </a:p>
      </dgm:t>
    </dgm:pt>
  </dgm:ptLst>
  <dgm:cxnLst>
    <dgm:cxn modelId="{6F7843AD-63D4-46DD-ACE2-2E51BDD4D7AA}" type="presOf" srcId="{87082ADB-6D6A-46E4-A635-57A4E05E3AAD}" destId="{8C75485F-9715-47E0-8BF5-183582DA8035}" srcOrd="1" destOrd="0" presId="urn:microsoft.com/office/officeart/2005/8/layout/hList7"/>
    <dgm:cxn modelId="{106F43AE-4C12-4A6B-81C5-B65583F64114}" type="presOf" srcId="{87082ADB-6D6A-46E4-A635-57A4E05E3AAD}" destId="{C155E438-56D7-420B-BC0A-2CEBF418CB65}" srcOrd="0" destOrd="0" presId="urn:microsoft.com/office/officeart/2005/8/layout/hList7"/>
    <dgm:cxn modelId="{5173834E-6CC8-43E2-B6DA-A79B39E86E80}" type="presOf" srcId="{3F184CB0-6BF8-4B81-9FE9-629F95C80173}" destId="{10956C8C-4D49-433D-85B5-7B906C2BE2BE}" srcOrd="1" destOrd="0" presId="urn:microsoft.com/office/officeart/2005/8/layout/hList7"/>
    <dgm:cxn modelId="{A79CC7F3-DC79-427A-ACF8-2682374A0C32}" type="presOf" srcId="{47447FB1-FEC5-4605-8258-71CCE3FC2AE0}" destId="{CBECA707-3C1B-4FBC-A429-EF8DEE2716A1}" srcOrd="0" destOrd="0" presId="urn:microsoft.com/office/officeart/2005/8/layout/hList7"/>
    <dgm:cxn modelId="{F0075153-5BBF-440C-8109-0ED414816753}" srcId="{47447FB1-FEC5-4605-8258-71CCE3FC2AE0}" destId="{87082ADB-6D6A-46E4-A635-57A4E05E3AAD}" srcOrd="1" destOrd="0" parTransId="{BF32502E-4B82-4675-9B40-4EB43BE52EA0}" sibTransId="{19F0CEEC-960A-4795-9184-623BC3A99B36}"/>
    <dgm:cxn modelId="{CE7E5B29-0C59-4F7A-90CC-591D34AE34EA}" srcId="{47447FB1-FEC5-4605-8258-71CCE3FC2AE0}" destId="{3F184CB0-6BF8-4B81-9FE9-629F95C80173}" srcOrd="0" destOrd="0" parTransId="{2F3B00F4-7C3F-4179-90D7-4C61B327EB84}" sibTransId="{2F6A31B3-B0AC-4F14-85A9-CBD9CE74287C}"/>
    <dgm:cxn modelId="{4B0E5F42-B28D-4F3F-AC01-69FDBEC8CA4D}" type="presOf" srcId="{3F184CB0-6BF8-4B81-9FE9-629F95C80173}" destId="{220F9A5D-A22D-4AB7-9524-760215114A71}" srcOrd="0" destOrd="0" presId="urn:microsoft.com/office/officeart/2005/8/layout/hList7"/>
    <dgm:cxn modelId="{BCD05555-ABFA-4384-BD03-19B663C54F19}" type="presOf" srcId="{2F6A31B3-B0AC-4F14-85A9-CBD9CE74287C}" destId="{E49F2FBF-0A7D-45C0-8CDD-D1E6B2A2D04A}" srcOrd="0" destOrd="0" presId="urn:microsoft.com/office/officeart/2005/8/layout/hList7"/>
    <dgm:cxn modelId="{04EB6303-F8A4-4985-84B8-003BFF5A43DF}" type="presParOf" srcId="{CBECA707-3C1B-4FBC-A429-EF8DEE2716A1}" destId="{E8541DE4-EF8E-4978-A6FE-9AB432DC8603}" srcOrd="0" destOrd="0" presId="urn:microsoft.com/office/officeart/2005/8/layout/hList7"/>
    <dgm:cxn modelId="{98D21955-E9A4-432A-BC41-A9C822600A32}" type="presParOf" srcId="{CBECA707-3C1B-4FBC-A429-EF8DEE2716A1}" destId="{ADCB88EF-33DD-43CC-A571-1DFF6527B3BE}" srcOrd="1" destOrd="0" presId="urn:microsoft.com/office/officeart/2005/8/layout/hList7"/>
    <dgm:cxn modelId="{CC8495B7-611B-4F9C-A313-BDA59CE541F8}" type="presParOf" srcId="{ADCB88EF-33DD-43CC-A571-1DFF6527B3BE}" destId="{4976BFB4-9228-4DD8-A270-BA48606AF7F5}" srcOrd="0" destOrd="0" presId="urn:microsoft.com/office/officeart/2005/8/layout/hList7"/>
    <dgm:cxn modelId="{FB309174-C503-411D-A032-EA0A5F38C0A5}" type="presParOf" srcId="{4976BFB4-9228-4DD8-A270-BA48606AF7F5}" destId="{220F9A5D-A22D-4AB7-9524-760215114A71}" srcOrd="0" destOrd="0" presId="urn:microsoft.com/office/officeart/2005/8/layout/hList7"/>
    <dgm:cxn modelId="{1BF610E3-1634-4A3E-AD54-43B55D558B25}" type="presParOf" srcId="{4976BFB4-9228-4DD8-A270-BA48606AF7F5}" destId="{10956C8C-4D49-433D-85B5-7B906C2BE2BE}" srcOrd="1" destOrd="0" presId="urn:microsoft.com/office/officeart/2005/8/layout/hList7"/>
    <dgm:cxn modelId="{97D541E6-43DF-4AD9-B6C9-6B9EDF4A41E7}" type="presParOf" srcId="{4976BFB4-9228-4DD8-A270-BA48606AF7F5}" destId="{74A103FA-BA40-48AA-843E-58D26F882AB3}" srcOrd="2" destOrd="0" presId="urn:microsoft.com/office/officeart/2005/8/layout/hList7"/>
    <dgm:cxn modelId="{67C82FB1-F759-4BBD-98AF-4E9176223A33}" type="presParOf" srcId="{4976BFB4-9228-4DD8-A270-BA48606AF7F5}" destId="{CBD745CF-E862-4B58-859C-EAEE18EAF1DB}" srcOrd="3" destOrd="0" presId="urn:microsoft.com/office/officeart/2005/8/layout/hList7"/>
    <dgm:cxn modelId="{545203D4-9433-4A9A-AE6F-7C004797A360}" type="presParOf" srcId="{ADCB88EF-33DD-43CC-A571-1DFF6527B3BE}" destId="{E49F2FBF-0A7D-45C0-8CDD-D1E6B2A2D04A}" srcOrd="1" destOrd="0" presId="urn:microsoft.com/office/officeart/2005/8/layout/hList7"/>
    <dgm:cxn modelId="{11ADA15C-89AB-4496-B3B4-10A0E628FFD6}" type="presParOf" srcId="{ADCB88EF-33DD-43CC-A571-1DFF6527B3BE}" destId="{A48BFBAD-641E-4C91-9347-89978F83493D}" srcOrd="2" destOrd="0" presId="urn:microsoft.com/office/officeart/2005/8/layout/hList7"/>
    <dgm:cxn modelId="{F822D026-6EC2-4326-A431-06137C6215FA}" type="presParOf" srcId="{A48BFBAD-641E-4C91-9347-89978F83493D}" destId="{C155E438-56D7-420B-BC0A-2CEBF418CB65}" srcOrd="0" destOrd="0" presId="urn:microsoft.com/office/officeart/2005/8/layout/hList7"/>
    <dgm:cxn modelId="{39B03F95-60D5-4CF2-BF10-DB8468AE7F44}" type="presParOf" srcId="{A48BFBAD-641E-4C91-9347-89978F83493D}" destId="{8C75485F-9715-47E0-8BF5-183582DA8035}" srcOrd="1" destOrd="0" presId="urn:microsoft.com/office/officeart/2005/8/layout/hList7"/>
    <dgm:cxn modelId="{4C8B1E09-154A-42B2-B50F-B536B20325FA}" type="presParOf" srcId="{A48BFBAD-641E-4C91-9347-89978F83493D}" destId="{849C8838-396A-4B0A-BE9C-5B3F149C5760}" srcOrd="2" destOrd="0" presId="urn:microsoft.com/office/officeart/2005/8/layout/hList7"/>
    <dgm:cxn modelId="{F83B0B91-A4DC-40DB-A09E-17E039BEE871}" type="presParOf" srcId="{A48BFBAD-641E-4C91-9347-89978F83493D}" destId="{3438EACA-21C0-4D7B-A3CF-39CAA45CFD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A40FE0-C353-4D88-94B6-C4A214FE682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BO"/>
        </a:p>
      </dgm:t>
    </dgm:pt>
    <dgm:pt modelId="{00413BEB-65F9-4C28-93A0-E61B333EAE3D}">
      <dgm:prSet custT="1"/>
      <dgm:spPr/>
      <dgm:t>
        <a:bodyPr/>
        <a:lstStyle/>
        <a:p>
          <a:pPr rtl="0"/>
          <a:r>
            <a:rPr lang="es-BO" sz="1600" b="1" dirty="0" smtClean="0"/>
            <a:t>Prioridad en los controles aduaneros</a:t>
          </a:r>
          <a:endParaRPr lang="es-BO" sz="1600" b="1" dirty="0"/>
        </a:p>
      </dgm:t>
    </dgm:pt>
    <dgm:pt modelId="{AFFB20ED-D07C-41D9-9362-FC143B7A957E}" type="parTrans" cxnId="{900B804C-5443-4F15-AE85-282FF3D91EE5}">
      <dgm:prSet/>
      <dgm:spPr/>
      <dgm:t>
        <a:bodyPr/>
        <a:lstStyle/>
        <a:p>
          <a:endParaRPr lang="es-BO"/>
        </a:p>
      </dgm:t>
    </dgm:pt>
    <dgm:pt modelId="{42C1A14E-0D48-427E-A7D7-9C5B2E346B0F}" type="sibTrans" cxnId="{900B804C-5443-4F15-AE85-282FF3D91EE5}">
      <dgm:prSet/>
      <dgm:spPr/>
      <dgm:t>
        <a:bodyPr/>
        <a:lstStyle/>
        <a:p>
          <a:endParaRPr lang="es-BO"/>
        </a:p>
      </dgm:t>
    </dgm:pt>
    <dgm:pt modelId="{F62E50F6-CFE6-44FB-B79A-742F6C28FDBF}">
      <dgm:prSet custT="1"/>
      <dgm:spPr/>
      <dgm:t>
        <a:bodyPr/>
        <a:lstStyle/>
        <a:p>
          <a:r>
            <a:rPr lang="es-BO" sz="1600" b="1" dirty="0" smtClean="0"/>
            <a:t>Facilidad para acogerse a procedimientos simplificados</a:t>
          </a:r>
          <a:endParaRPr lang="es-BO" sz="1600" b="1" dirty="0"/>
        </a:p>
      </dgm:t>
    </dgm:pt>
    <dgm:pt modelId="{BD5F1E17-D901-4922-BC8D-E66FAB1DD23D}" type="parTrans" cxnId="{4288741D-70A1-41D0-B334-9C307063698E}">
      <dgm:prSet/>
      <dgm:spPr/>
      <dgm:t>
        <a:bodyPr/>
        <a:lstStyle/>
        <a:p>
          <a:endParaRPr lang="es-BO"/>
        </a:p>
      </dgm:t>
    </dgm:pt>
    <dgm:pt modelId="{40A762FC-B13C-4F2D-B44E-05BE1F219911}" type="sibTrans" cxnId="{4288741D-70A1-41D0-B334-9C307063698E}">
      <dgm:prSet/>
      <dgm:spPr/>
      <dgm:t>
        <a:bodyPr/>
        <a:lstStyle/>
        <a:p>
          <a:endParaRPr lang="es-BO"/>
        </a:p>
      </dgm:t>
    </dgm:pt>
    <dgm:pt modelId="{16BF30E9-DE0F-4F50-A0BD-2B1E5D2CC8CB}">
      <dgm:prSet custT="1"/>
      <dgm:spPr/>
      <dgm:t>
        <a:bodyPr/>
        <a:lstStyle/>
        <a:p>
          <a:r>
            <a:rPr lang="es-BO" sz="1600" b="1" dirty="0" smtClean="0"/>
            <a:t>Dispondrá de información confiable y anticipada</a:t>
          </a:r>
          <a:endParaRPr lang="es-BO" sz="1600" b="1" dirty="0"/>
        </a:p>
      </dgm:t>
    </dgm:pt>
    <dgm:pt modelId="{015A53B4-3928-43EE-B980-F36EF2A64083}" type="parTrans" cxnId="{5D165B17-9DBF-4BDA-BFE6-673F20071C81}">
      <dgm:prSet/>
      <dgm:spPr/>
      <dgm:t>
        <a:bodyPr/>
        <a:lstStyle/>
        <a:p>
          <a:endParaRPr lang="es-BO"/>
        </a:p>
      </dgm:t>
    </dgm:pt>
    <dgm:pt modelId="{1820A1AD-B67E-4EC8-ACB3-FF5B2FCCF45C}" type="sibTrans" cxnId="{5D165B17-9DBF-4BDA-BFE6-673F20071C81}">
      <dgm:prSet/>
      <dgm:spPr/>
      <dgm:t>
        <a:bodyPr/>
        <a:lstStyle/>
        <a:p>
          <a:endParaRPr lang="es-BO"/>
        </a:p>
      </dgm:t>
    </dgm:pt>
    <dgm:pt modelId="{0C57ECFA-FBAA-435C-8F30-E25F9733D23C}">
      <dgm:prSet custT="1"/>
      <dgm:spPr/>
      <dgm:t>
        <a:bodyPr/>
        <a:lstStyle/>
        <a:p>
          <a:r>
            <a:rPr lang="es-ES" sz="1600" b="1" dirty="0" smtClean="0"/>
            <a:t>Optimización de los costos de la cadena logística</a:t>
          </a:r>
          <a:endParaRPr lang="es-BO" sz="1600" b="1" dirty="0"/>
        </a:p>
      </dgm:t>
    </dgm:pt>
    <dgm:pt modelId="{32B062DF-6A17-416C-A37A-C5B63BA97BBE}" type="parTrans" cxnId="{3B5FDF93-E387-4F0C-8EE9-D3689E0CEC62}">
      <dgm:prSet/>
      <dgm:spPr/>
      <dgm:t>
        <a:bodyPr/>
        <a:lstStyle/>
        <a:p>
          <a:endParaRPr lang="es-BO"/>
        </a:p>
      </dgm:t>
    </dgm:pt>
    <dgm:pt modelId="{D1B42E4B-01E8-4EA8-9EAF-7FD5A4D9CC17}" type="sibTrans" cxnId="{3B5FDF93-E387-4F0C-8EE9-D3689E0CEC62}">
      <dgm:prSet/>
      <dgm:spPr/>
      <dgm:t>
        <a:bodyPr/>
        <a:lstStyle/>
        <a:p>
          <a:endParaRPr lang="es-BO"/>
        </a:p>
      </dgm:t>
    </dgm:pt>
    <dgm:pt modelId="{A52710B7-4B89-4E1E-867B-08E20ACF69A6}">
      <dgm:prSet custT="1"/>
      <dgm:spPr/>
      <dgm:t>
        <a:bodyPr/>
        <a:lstStyle/>
        <a:p>
          <a:r>
            <a:rPr lang="es-ES" sz="1600" b="1" dirty="0" smtClean="0">
              <a:solidFill>
                <a:srgbClr val="00286A"/>
              </a:solidFill>
            </a:rPr>
            <a:t>Mayor eficiencia de la seguridad</a:t>
          </a:r>
          <a:endParaRPr lang="es-BO" sz="1600" b="1" dirty="0">
            <a:solidFill>
              <a:srgbClr val="00286A"/>
            </a:solidFill>
          </a:endParaRPr>
        </a:p>
      </dgm:t>
    </dgm:pt>
    <dgm:pt modelId="{72F2983D-3FAA-44EC-B189-98B41C300F8E}" type="parTrans" cxnId="{CA708E05-BFB6-4A1D-AF1A-D0D2AE248291}">
      <dgm:prSet/>
      <dgm:spPr/>
      <dgm:t>
        <a:bodyPr/>
        <a:lstStyle/>
        <a:p>
          <a:endParaRPr lang="es-BO"/>
        </a:p>
      </dgm:t>
    </dgm:pt>
    <dgm:pt modelId="{49CF876F-8F59-4F67-8602-8CCAB713F49B}" type="sibTrans" cxnId="{CA708E05-BFB6-4A1D-AF1A-D0D2AE248291}">
      <dgm:prSet/>
      <dgm:spPr/>
      <dgm:t>
        <a:bodyPr/>
        <a:lstStyle/>
        <a:p>
          <a:endParaRPr lang="es-BO"/>
        </a:p>
      </dgm:t>
    </dgm:pt>
    <dgm:pt modelId="{DD410955-3E20-4D62-A4B3-D3FBBB552B71}">
      <dgm:prSet custT="1"/>
      <dgm:spPr/>
      <dgm:t>
        <a:bodyPr/>
        <a:lstStyle/>
        <a:p>
          <a:r>
            <a:rPr lang="es-ES" sz="1600" b="1" dirty="0" smtClean="0">
              <a:solidFill>
                <a:srgbClr val="00286A"/>
              </a:solidFill>
            </a:rPr>
            <a:t>Buena reputación para la organización</a:t>
          </a:r>
          <a:endParaRPr lang="es-BO" sz="1600" b="1" dirty="0">
            <a:solidFill>
              <a:srgbClr val="00286A"/>
            </a:solidFill>
          </a:endParaRPr>
        </a:p>
      </dgm:t>
    </dgm:pt>
    <dgm:pt modelId="{B97A3CD2-3060-4F2D-9C48-5F935A6A79CC}" type="parTrans" cxnId="{D01EEB96-7911-402D-A6D5-F06FCF8F09D5}">
      <dgm:prSet/>
      <dgm:spPr/>
      <dgm:t>
        <a:bodyPr/>
        <a:lstStyle/>
        <a:p>
          <a:endParaRPr lang="es-BO"/>
        </a:p>
      </dgm:t>
    </dgm:pt>
    <dgm:pt modelId="{03ADDCBE-7170-4592-B8F3-12D23C032609}" type="sibTrans" cxnId="{D01EEB96-7911-402D-A6D5-F06FCF8F09D5}">
      <dgm:prSet/>
      <dgm:spPr/>
      <dgm:t>
        <a:bodyPr/>
        <a:lstStyle/>
        <a:p>
          <a:endParaRPr lang="es-BO"/>
        </a:p>
      </dgm:t>
    </dgm:pt>
    <dgm:pt modelId="{ED816B99-3B82-430B-A372-9241BC5DA5D2}">
      <dgm:prSet custT="1"/>
      <dgm:spPr/>
      <dgm:t>
        <a:bodyPr/>
        <a:lstStyle/>
        <a:p>
          <a:r>
            <a:rPr lang="es-ES" sz="1600" b="1" dirty="0" smtClean="0">
              <a:solidFill>
                <a:srgbClr val="00286A"/>
              </a:solidFill>
            </a:rPr>
            <a:t>Mayores oportunidades comerciales</a:t>
          </a:r>
          <a:endParaRPr lang="es-BO" sz="1600" b="1" dirty="0">
            <a:solidFill>
              <a:srgbClr val="00286A"/>
            </a:solidFill>
          </a:endParaRPr>
        </a:p>
      </dgm:t>
    </dgm:pt>
    <dgm:pt modelId="{F29B513C-EFBE-4AD5-8DC4-9E36A1B672D3}" type="parTrans" cxnId="{6F66B918-C210-49FC-837C-9019ECA1858D}">
      <dgm:prSet/>
      <dgm:spPr/>
      <dgm:t>
        <a:bodyPr/>
        <a:lstStyle/>
        <a:p>
          <a:endParaRPr lang="es-BO"/>
        </a:p>
      </dgm:t>
    </dgm:pt>
    <dgm:pt modelId="{DC6CBAE7-A493-4AC2-9FDC-F1183F21997D}" type="sibTrans" cxnId="{6F66B918-C210-49FC-837C-9019ECA1858D}">
      <dgm:prSet/>
      <dgm:spPr/>
      <dgm:t>
        <a:bodyPr/>
        <a:lstStyle/>
        <a:p>
          <a:endParaRPr lang="es-BO"/>
        </a:p>
      </dgm:t>
    </dgm:pt>
    <dgm:pt modelId="{4A52154F-6685-4904-AF82-1ABC15084A05}">
      <dgm:prSet custT="1"/>
      <dgm:spPr/>
      <dgm:t>
        <a:bodyPr/>
        <a:lstStyle/>
        <a:p>
          <a:r>
            <a:rPr lang="es-ES" sz="1600" b="1" dirty="0" smtClean="0">
              <a:solidFill>
                <a:srgbClr val="00286A"/>
              </a:solidFill>
            </a:rPr>
            <a:t>Mejor comunicación entre OEA y Aduana</a:t>
          </a:r>
          <a:endParaRPr lang="es-BO" sz="1600" b="1" dirty="0">
            <a:solidFill>
              <a:srgbClr val="00286A"/>
            </a:solidFill>
          </a:endParaRPr>
        </a:p>
      </dgm:t>
    </dgm:pt>
    <dgm:pt modelId="{C329ED11-E280-45C3-B616-09ECD6A90083}" type="parTrans" cxnId="{7D76EE9E-414F-4F85-8B8F-2C84076CD562}">
      <dgm:prSet/>
      <dgm:spPr/>
      <dgm:t>
        <a:bodyPr/>
        <a:lstStyle/>
        <a:p>
          <a:endParaRPr lang="es-BO"/>
        </a:p>
      </dgm:t>
    </dgm:pt>
    <dgm:pt modelId="{9A18A759-DF65-4625-A1CD-B6F5F75D4320}" type="sibTrans" cxnId="{7D76EE9E-414F-4F85-8B8F-2C84076CD562}">
      <dgm:prSet/>
      <dgm:spPr/>
      <dgm:t>
        <a:bodyPr/>
        <a:lstStyle/>
        <a:p>
          <a:endParaRPr lang="es-BO"/>
        </a:p>
      </dgm:t>
    </dgm:pt>
    <dgm:pt modelId="{9B3F1D1C-A425-482C-864F-9F24C92619F0}" type="pres">
      <dgm:prSet presAssocID="{1BA40FE0-C353-4D88-94B6-C4A214FE68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909AE6-780F-47F9-976C-06A383E3A334}" type="pres">
      <dgm:prSet presAssocID="{00413BEB-65F9-4C28-93A0-E61B333EAE3D}" presName="parentLin" presStyleCnt="0"/>
      <dgm:spPr/>
    </dgm:pt>
    <dgm:pt modelId="{DFF231CE-F6C5-40AC-A757-358FDFE4E2D7}" type="pres">
      <dgm:prSet presAssocID="{00413BEB-65F9-4C28-93A0-E61B333EAE3D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7BB38551-B137-4C24-9A20-2849296DBCCF}" type="pres">
      <dgm:prSet presAssocID="{00413BEB-65F9-4C28-93A0-E61B333EAE3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9E985-129B-4E08-90D4-8EAD3BF3F40C}" type="pres">
      <dgm:prSet presAssocID="{00413BEB-65F9-4C28-93A0-E61B333EAE3D}" presName="negativeSpace" presStyleCnt="0"/>
      <dgm:spPr/>
    </dgm:pt>
    <dgm:pt modelId="{D7E2EBA5-4C01-4789-BD12-2B5AC2E5CBA6}" type="pres">
      <dgm:prSet presAssocID="{00413BEB-65F9-4C28-93A0-E61B333EAE3D}" presName="childText" presStyleLbl="conFgAcc1" presStyleIdx="0" presStyleCnt="8">
        <dgm:presLayoutVars>
          <dgm:bulletEnabled val="1"/>
        </dgm:presLayoutVars>
      </dgm:prSet>
      <dgm:spPr/>
    </dgm:pt>
    <dgm:pt modelId="{83CEB4BB-70ED-49E2-9E4D-D93C7D063084}" type="pres">
      <dgm:prSet presAssocID="{42C1A14E-0D48-427E-A7D7-9C5B2E346B0F}" presName="spaceBetweenRectangles" presStyleCnt="0"/>
      <dgm:spPr/>
    </dgm:pt>
    <dgm:pt modelId="{C1DD9C9F-E263-46DE-B2A2-BD80CBFE8C15}" type="pres">
      <dgm:prSet presAssocID="{F62E50F6-CFE6-44FB-B79A-742F6C28FDBF}" presName="parentLin" presStyleCnt="0"/>
      <dgm:spPr/>
    </dgm:pt>
    <dgm:pt modelId="{E5F9372D-C5AC-4DA8-A53A-7F97313754F2}" type="pres">
      <dgm:prSet presAssocID="{F62E50F6-CFE6-44FB-B79A-742F6C28FDBF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972DA4B3-A7A3-4021-B75A-2217B2FFCA73}" type="pres">
      <dgm:prSet presAssocID="{F62E50F6-CFE6-44FB-B79A-742F6C28FDB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938D0102-F42B-49F6-A4F1-B572BDFF9E5D}" type="pres">
      <dgm:prSet presAssocID="{F62E50F6-CFE6-44FB-B79A-742F6C28FDBF}" presName="negativeSpace" presStyleCnt="0"/>
      <dgm:spPr/>
    </dgm:pt>
    <dgm:pt modelId="{DC7EE8C4-B78F-4BC0-BC2C-ACF348235A55}" type="pres">
      <dgm:prSet presAssocID="{F62E50F6-CFE6-44FB-B79A-742F6C28FDBF}" presName="childText" presStyleLbl="conFgAcc1" presStyleIdx="1" presStyleCnt="8">
        <dgm:presLayoutVars>
          <dgm:bulletEnabled val="1"/>
        </dgm:presLayoutVars>
      </dgm:prSet>
      <dgm:spPr/>
    </dgm:pt>
    <dgm:pt modelId="{51647ECD-949E-439E-A36A-547564D0965A}" type="pres">
      <dgm:prSet presAssocID="{40A762FC-B13C-4F2D-B44E-05BE1F219911}" presName="spaceBetweenRectangles" presStyleCnt="0"/>
      <dgm:spPr/>
    </dgm:pt>
    <dgm:pt modelId="{CD7881D0-3325-4D9B-9545-762B740D2BF4}" type="pres">
      <dgm:prSet presAssocID="{16BF30E9-DE0F-4F50-A0BD-2B1E5D2CC8CB}" presName="parentLin" presStyleCnt="0"/>
      <dgm:spPr/>
    </dgm:pt>
    <dgm:pt modelId="{6F4CC18B-1A53-4930-873F-5B42EC8942D5}" type="pres">
      <dgm:prSet presAssocID="{16BF30E9-DE0F-4F50-A0BD-2B1E5D2CC8CB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F4FB5067-E5DA-4E94-894C-AC4DCA333235}" type="pres">
      <dgm:prSet presAssocID="{16BF30E9-DE0F-4F50-A0BD-2B1E5D2CC8C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81A6E42-1EB2-4871-8441-C54166FDB844}" type="pres">
      <dgm:prSet presAssocID="{16BF30E9-DE0F-4F50-A0BD-2B1E5D2CC8CB}" presName="negativeSpace" presStyleCnt="0"/>
      <dgm:spPr/>
    </dgm:pt>
    <dgm:pt modelId="{CEEC38C7-2EDF-4698-897B-9392B2C2C795}" type="pres">
      <dgm:prSet presAssocID="{16BF30E9-DE0F-4F50-A0BD-2B1E5D2CC8CB}" presName="childText" presStyleLbl="conFgAcc1" presStyleIdx="2" presStyleCnt="8">
        <dgm:presLayoutVars>
          <dgm:bulletEnabled val="1"/>
        </dgm:presLayoutVars>
      </dgm:prSet>
      <dgm:spPr/>
    </dgm:pt>
    <dgm:pt modelId="{3C4EDAD7-CA0D-4323-AD83-C5899651FADA}" type="pres">
      <dgm:prSet presAssocID="{1820A1AD-B67E-4EC8-ACB3-FF5B2FCCF45C}" presName="spaceBetweenRectangles" presStyleCnt="0"/>
      <dgm:spPr/>
    </dgm:pt>
    <dgm:pt modelId="{6E8AFD94-7308-476D-89CC-4F03F77BFFE9}" type="pres">
      <dgm:prSet presAssocID="{0C57ECFA-FBAA-435C-8F30-E25F9733D23C}" presName="parentLin" presStyleCnt="0"/>
      <dgm:spPr/>
    </dgm:pt>
    <dgm:pt modelId="{F03A9DC4-873D-46E9-93E1-0303EFA6142C}" type="pres">
      <dgm:prSet presAssocID="{0C57ECFA-FBAA-435C-8F30-E25F9733D23C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83FC2A60-2007-4E28-9747-BA3430F1DFA5}" type="pres">
      <dgm:prSet presAssocID="{0C57ECFA-FBAA-435C-8F30-E25F9733D23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33DEFD-3090-496E-8817-42E89A5F8DCD}" type="pres">
      <dgm:prSet presAssocID="{0C57ECFA-FBAA-435C-8F30-E25F9733D23C}" presName="negativeSpace" presStyleCnt="0"/>
      <dgm:spPr/>
    </dgm:pt>
    <dgm:pt modelId="{A49B4EB6-D2A9-4B41-B04A-583313F7D0AE}" type="pres">
      <dgm:prSet presAssocID="{0C57ECFA-FBAA-435C-8F30-E25F9733D23C}" presName="childText" presStyleLbl="conFgAcc1" presStyleIdx="3" presStyleCnt="8">
        <dgm:presLayoutVars>
          <dgm:bulletEnabled val="1"/>
        </dgm:presLayoutVars>
      </dgm:prSet>
      <dgm:spPr/>
    </dgm:pt>
    <dgm:pt modelId="{2F495A32-9DEB-4FF3-8751-952381189E7A}" type="pres">
      <dgm:prSet presAssocID="{D1B42E4B-01E8-4EA8-9EAF-7FD5A4D9CC17}" presName="spaceBetweenRectangles" presStyleCnt="0"/>
      <dgm:spPr/>
    </dgm:pt>
    <dgm:pt modelId="{B868A3CB-A10B-4386-AFD1-DCC85324A225}" type="pres">
      <dgm:prSet presAssocID="{A52710B7-4B89-4E1E-867B-08E20ACF69A6}" presName="parentLin" presStyleCnt="0"/>
      <dgm:spPr/>
    </dgm:pt>
    <dgm:pt modelId="{0B2CDAA0-59D2-4BC2-8949-FAC43C42B3C5}" type="pres">
      <dgm:prSet presAssocID="{A52710B7-4B89-4E1E-867B-08E20ACF69A6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86F21D3C-845D-4EB1-99D1-16369728303D}" type="pres">
      <dgm:prSet presAssocID="{A52710B7-4B89-4E1E-867B-08E20ACF69A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1DF2CAC-FD25-418B-B833-14CEFC2732BB}" type="pres">
      <dgm:prSet presAssocID="{A52710B7-4B89-4E1E-867B-08E20ACF69A6}" presName="negativeSpace" presStyleCnt="0"/>
      <dgm:spPr/>
    </dgm:pt>
    <dgm:pt modelId="{4AEF25FF-E7F6-4532-A4A1-2A283A76B238}" type="pres">
      <dgm:prSet presAssocID="{A52710B7-4B89-4E1E-867B-08E20ACF69A6}" presName="childText" presStyleLbl="conFgAcc1" presStyleIdx="4" presStyleCnt="8">
        <dgm:presLayoutVars>
          <dgm:bulletEnabled val="1"/>
        </dgm:presLayoutVars>
      </dgm:prSet>
      <dgm:spPr/>
    </dgm:pt>
    <dgm:pt modelId="{2318E71D-89FB-41B4-A13B-A7899AE301C9}" type="pres">
      <dgm:prSet presAssocID="{49CF876F-8F59-4F67-8602-8CCAB713F49B}" presName="spaceBetweenRectangles" presStyleCnt="0"/>
      <dgm:spPr/>
    </dgm:pt>
    <dgm:pt modelId="{E804FFB7-95DB-4062-9498-199E4A770BB2}" type="pres">
      <dgm:prSet presAssocID="{DD410955-3E20-4D62-A4B3-D3FBBB552B71}" presName="parentLin" presStyleCnt="0"/>
      <dgm:spPr/>
    </dgm:pt>
    <dgm:pt modelId="{4546B42D-F607-47A1-BF92-63B74F846504}" type="pres">
      <dgm:prSet presAssocID="{DD410955-3E20-4D62-A4B3-D3FBBB552B71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B549BFA5-0971-40C6-BDAD-FA5B7836A9FE}" type="pres">
      <dgm:prSet presAssocID="{DD410955-3E20-4D62-A4B3-D3FBBB552B7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F0B5307-E1D6-4F3F-871C-BC118B570C2A}" type="pres">
      <dgm:prSet presAssocID="{DD410955-3E20-4D62-A4B3-D3FBBB552B71}" presName="negativeSpace" presStyleCnt="0"/>
      <dgm:spPr/>
    </dgm:pt>
    <dgm:pt modelId="{0F7629A1-F16A-4B15-A443-0F5DDD928AEA}" type="pres">
      <dgm:prSet presAssocID="{DD410955-3E20-4D62-A4B3-D3FBBB552B71}" presName="childText" presStyleLbl="conFgAcc1" presStyleIdx="5" presStyleCnt="8">
        <dgm:presLayoutVars>
          <dgm:bulletEnabled val="1"/>
        </dgm:presLayoutVars>
      </dgm:prSet>
      <dgm:spPr/>
    </dgm:pt>
    <dgm:pt modelId="{6479ABF7-BFFF-48F2-93F4-DD949C53DB54}" type="pres">
      <dgm:prSet presAssocID="{03ADDCBE-7170-4592-B8F3-12D23C032609}" presName="spaceBetweenRectangles" presStyleCnt="0"/>
      <dgm:spPr/>
    </dgm:pt>
    <dgm:pt modelId="{26C9CEE1-207F-4765-A3DA-C33B7304663C}" type="pres">
      <dgm:prSet presAssocID="{ED816B99-3B82-430B-A372-9241BC5DA5D2}" presName="parentLin" presStyleCnt="0"/>
      <dgm:spPr/>
    </dgm:pt>
    <dgm:pt modelId="{3C1CE93F-151C-428E-A649-BEBA236D9E92}" type="pres">
      <dgm:prSet presAssocID="{ED816B99-3B82-430B-A372-9241BC5DA5D2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CB6EDAD2-BDF0-43FE-B9D9-7EF760D5C41A}" type="pres">
      <dgm:prSet presAssocID="{ED816B99-3B82-430B-A372-9241BC5DA5D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A8B4507-DC2D-49B4-8CD6-627F02DE45AC}" type="pres">
      <dgm:prSet presAssocID="{ED816B99-3B82-430B-A372-9241BC5DA5D2}" presName="negativeSpace" presStyleCnt="0"/>
      <dgm:spPr/>
    </dgm:pt>
    <dgm:pt modelId="{CA827707-AEB4-4C34-A957-28E656808131}" type="pres">
      <dgm:prSet presAssocID="{ED816B99-3B82-430B-A372-9241BC5DA5D2}" presName="childText" presStyleLbl="conFgAcc1" presStyleIdx="6" presStyleCnt="8">
        <dgm:presLayoutVars>
          <dgm:bulletEnabled val="1"/>
        </dgm:presLayoutVars>
      </dgm:prSet>
      <dgm:spPr/>
    </dgm:pt>
    <dgm:pt modelId="{89ED8957-6CF5-4FEB-AF48-5E25F6CF5AB7}" type="pres">
      <dgm:prSet presAssocID="{DC6CBAE7-A493-4AC2-9FDC-F1183F21997D}" presName="spaceBetweenRectangles" presStyleCnt="0"/>
      <dgm:spPr/>
    </dgm:pt>
    <dgm:pt modelId="{402B146B-226A-47BC-9528-F53B317DADD8}" type="pres">
      <dgm:prSet presAssocID="{4A52154F-6685-4904-AF82-1ABC15084A05}" presName="parentLin" presStyleCnt="0"/>
      <dgm:spPr/>
    </dgm:pt>
    <dgm:pt modelId="{43898F6F-EB3A-42D5-BB70-BBA958E5FB9D}" type="pres">
      <dgm:prSet presAssocID="{4A52154F-6685-4904-AF82-1ABC15084A05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8EB860CB-E88A-42D3-8344-A1C8527D8560}" type="pres">
      <dgm:prSet presAssocID="{4A52154F-6685-4904-AF82-1ABC15084A0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5487CB1-1977-4472-9AF2-9A3E41874FD6}" type="pres">
      <dgm:prSet presAssocID="{4A52154F-6685-4904-AF82-1ABC15084A05}" presName="negativeSpace" presStyleCnt="0"/>
      <dgm:spPr/>
    </dgm:pt>
    <dgm:pt modelId="{EF4A9844-294E-4603-96A6-DE6DF5264557}" type="pres">
      <dgm:prSet presAssocID="{4A52154F-6685-4904-AF82-1ABC15084A0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288741D-70A1-41D0-B334-9C307063698E}" srcId="{1BA40FE0-C353-4D88-94B6-C4A214FE6827}" destId="{F62E50F6-CFE6-44FB-B79A-742F6C28FDBF}" srcOrd="1" destOrd="0" parTransId="{BD5F1E17-D901-4922-BC8D-E66FAB1DD23D}" sibTransId="{40A762FC-B13C-4F2D-B44E-05BE1F219911}"/>
    <dgm:cxn modelId="{3B5FDF93-E387-4F0C-8EE9-D3689E0CEC62}" srcId="{1BA40FE0-C353-4D88-94B6-C4A214FE6827}" destId="{0C57ECFA-FBAA-435C-8F30-E25F9733D23C}" srcOrd="3" destOrd="0" parTransId="{32B062DF-6A17-416C-A37A-C5B63BA97BBE}" sibTransId="{D1B42E4B-01E8-4EA8-9EAF-7FD5A4D9CC17}"/>
    <dgm:cxn modelId="{CA708E05-BFB6-4A1D-AF1A-D0D2AE248291}" srcId="{1BA40FE0-C353-4D88-94B6-C4A214FE6827}" destId="{A52710B7-4B89-4E1E-867B-08E20ACF69A6}" srcOrd="4" destOrd="0" parTransId="{72F2983D-3FAA-44EC-B189-98B41C300F8E}" sibTransId="{49CF876F-8F59-4F67-8602-8CCAB713F49B}"/>
    <dgm:cxn modelId="{3BD40712-DB1B-455F-8590-D613BC98C12F}" type="presOf" srcId="{A52710B7-4B89-4E1E-867B-08E20ACF69A6}" destId="{86F21D3C-845D-4EB1-99D1-16369728303D}" srcOrd="1" destOrd="0" presId="urn:microsoft.com/office/officeart/2005/8/layout/list1"/>
    <dgm:cxn modelId="{C3239866-FEE0-4C68-8582-02A1E79F7B47}" type="presOf" srcId="{DD410955-3E20-4D62-A4B3-D3FBBB552B71}" destId="{4546B42D-F607-47A1-BF92-63B74F846504}" srcOrd="0" destOrd="0" presId="urn:microsoft.com/office/officeart/2005/8/layout/list1"/>
    <dgm:cxn modelId="{5D165B17-9DBF-4BDA-BFE6-673F20071C81}" srcId="{1BA40FE0-C353-4D88-94B6-C4A214FE6827}" destId="{16BF30E9-DE0F-4F50-A0BD-2B1E5D2CC8CB}" srcOrd="2" destOrd="0" parTransId="{015A53B4-3928-43EE-B980-F36EF2A64083}" sibTransId="{1820A1AD-B67E-4EC8-ACB3-FF5B2FCCF45C}"/>
    <dgm:cxn modelId="{6F66B918-C210-49FC-837C-9019ECA1858D}" srcId="{1BA40FE0-C353-4D88-94B6-C4A214FE6827}" destId="{ED816B99-3B82-430B-A372-9241BC5DA5D2}" srcOrd="6" destOrd="0" parTransId="{F29B513C-EFBE-4AD5-8DC4-9E36A1B672D3}" sibTransId="{DC6CBAE7-A493-4AC2-9FDC-F1183F21997D}"/>
    <dgm:cxn modelId="{26C76B46-8654-4121-AE5E-D01872FEE3AC}" type="presOf" srcId="{0C57ECFA-FBAA-435C-8F30-E25F9733D23C}" destId="{83FC2A60-2007-4E28-9747-BA3430F1DFA5}" srcOrd="1" destOrd="0" presId="urn:microsoft.com/office/officeart/2005/8/layout/list1"/>
    <dgm:cxn modelId="{C2AE188C-6455-4BA1-A7BE-E72E70B6AEA2}" type="presOf" srcId="{00413BEB-65F9-4C28-93A0-E61B333EAE3D}" destId="{DFF231CE-F6C5-40AC-A757-358FDFE4E2D7}" srcOrd="0" destOrd="0" presId="urn:microsoft.com/office/officeart/2005/8/layout/list1"/>
    <dgm:cxn modelId="{124B9ED9-0EF1-4CCB-BF35-B84D5BA265C2}" type="presOf" srcId="{F62E50F6-CFE6-44FB-B79A-742F6C28FDBF}" destId="{E5F9372D-C5AC-4DA8-A53A-7F97313754F2}" srcOrd="0" destOrd="0" presId="urn:microsoft.com/office/officeart/2005/8/layout/list1"/>
    <dgm:cxn modelId="{EE4B31EA-DA24-4934-998A-0144AC2FDD1C}" type="presOf" srcId="{16BF30E9-DE0F-4F50-A0BD-2B1E5D2CC8CB}" destId="{6F4CC18B-1A53-4930-873F-5B42EC8942D5}" srcOrd="0" destOrd="0" presId="urn:microsoft.com/office/officeart/2005/8/layout/list1"/>
    <dgm:cxn modelId="{6C90811E-87F4-4254-84D0-8DF1AB2C768E}" type="presOf" srcId="{4A52154F-6685-4904-AF82-1ABC15084A05}" destId="{8EB860CB-E88A-42D3-8344-A1C8527D8560}" srcOrd="1" destOrd="0" presId="urn:microsoft.com/office/officeart/2005/8/layout/list1"/>
    <dgm:cxn modelId="{7D76EE9E-414F-4F85-8B8F-2C84076CD562}" srcId="{1BA40FE0-C353-4D88-94B6-C4A214FE6827}" destId="{4A52154F-6685-4904-AF82-1ABC15084A05}" srcOrd="7" destOrd="0" parTransId="{C329ED11-E280-45C3-B616-09ECD6A90083}" sibTransId="{9A18A759-DF65-4625-A1CD-B6F5F75D4320}"/>
    <dgm:cxn modelId="{30021582-227D-43AD-BEBB-45482D4E107B}" type="presOf" srcId="{0C57ECFA-FBAA-435C-8F30-E25F9733D23C}" destId="{F03A9DC4-873D-46E9-93E1-0303EFA6142C}" srcOrd="0" destOrd="0" presId="urn:microsoft.com/office/officeart/2005/8/layout/list1"/>
    <dgm:cxn modelId="{CDD91DA9-9CEE-4940-A0D7-408A2A4C0131}" type="presOf" srcId="{ED816B99-3B82-430B-A372-9241BC5DA5D2}" destId="{CB6EDAD2-BDF0-43FE-B9D9-7EF760D5C41A}" srcOrd="1" destOrd="0" presId="urn:microsoft.com/office/officeart/2005/8/layout/list1"/>
    <dgm:cxn modelId="{16AF8A27-780D-48B6-B7B6-1EB28E185EF6}" type="presOf" srcId="{4A52154F-6685-4904-AF82-1ABC15084A05}" destId="{43898F6F-EB3A-42D5-BB70-BBA958E5FB9D}" srcOrd="0" destOrd="0" presId="urn:microsoft.com/office/officeart/2005/8/layout/list1"/>
    <dgm:cxn modelId="{900B804C-5443-4F15-AE85-282FF3D91EE5}" srcId="{1BA40FE0-C353-4D88-94B6-C4A214FE6827}" destId="{00413BEB-65F9-4C28-93A0-E61B333EAE3D}" srcOrd="0" destOrd="0" parTransId="{AFFB20ED-D07C-41D9-9362-FC143B7A957E}" sibTransId="{42C1A14E-0D48-427E-A7D7-9C5B2E346B0F}"/>
    <dgm:cxn modelId="{866D9792-DEED-490F-8709-B5F80E63E01E}" type="presOf" srcId="{ED816B99-3B82-430B-A372-9241BC5DA5D2}" destId="{3C1CE93F-151C-428E-A649-BEBA236D9E92}" srcOrd="0" destOrd="0" presId="urn:microsoft.com/office/officeart/2005/8/layout/list1"/>
    <dgm:cxn modelId="{D01EEB96-7911-402D-A6D5-F06FCF8F09D5}" srcId="{1BA40FE0-C353-4D88-94B6-C4A214FE6827}" destId="{DD410955-3E20-4D62-A4B3-D3FBBB552B71}" srcOrd="5" destOrd="0" parTransId="{B97A3CD2-3060-4F2D-9C48-5F935A6A79CC}" sibTransId="{03ADDCBE-7170-4592-B8F3-12D23C032609}"/>
    <dgm:cxn modelId="{10E1F25A-FBEC-4EBB-8C9A-1EA1293BC54B}" type="presOf" srcId="{1BA40FE0-C353-4D88-94B6-C4A214FE6827}" destId="{9B3F1D1C-A425-482C-864F-9F24C92619F0}" srcOrd="0" destOrd="0" presId="urn:microsoft.com/office/officeart/2005/8/layout/list1"/>
    <dgm:cxn modelId="{5201FBBA-1F69-4457-80CF-9D2ED760B450}" type="presOf" srcId="{16BF30E9-DE0F-4F50-A0BD-2B1E5D2CC8CB}" destId="{F4FB5067-E5DA-4E94-894C-AC4DCA333235}" srcOrd="1" destOrd="0" presId="urn:microsoft.com/office/officeart/2005/8/layout/list1"/>
    <dgm:cxn modelId="{AB352814-5AC3-4575-AA84-F6C95663ED82}" type="presOf" srcId="{DD410955-3E20-4D62-A4B3-D3FBBB552B71}" destId="{B549BFA5-0971-40C6-BDAD-FA5B7836A9FE}" srcOrd="1" destOrd="0" presId="urn:microsoft.com/office/officeart/2005/8/layout/list1"/>
    <dgm:cxn modelId="{1C1BEAF8-419B-43D0-8E3E-567038F3A334}" type="presOf" srcId="{F62E50F6-CFE6-44FB-B79A-742F6C28FDBF}" destId="{972DA4B3-A7A3-4021-B75A-2217B2FFCA73}" srcOrd="1" destOrd="0" presId="urn:microsoft.com/office/officeart/2005/8/layout/list1"/>
    <dgm:cxn modelId="{516DDDEA-E0D9-47BD-B032-07A4561B025A}" type="presOf" srcId="{00413BEB-65F9-4C28-93A0-E61B333EAE3D}" destId="{7BB38551-B137-4C24-9A20-2849296DBCCF}" srcOrd="1" destOrd="0" presId="urn:microsoft.com/office/officeart/2005/8/layout/list1"/>
    <dgm:cxn modelId="{434D3FD9-9771-4851-BFFC-9FE4BB66D345}" type="presOf" srcId="{A52710B7-4B89-4E1E-867B-08E20ACF69A6}" destId="{0B2CDAA0-59D2-4BC2-8949-FAC43C42B3C5}" srcOrd="0" destOrd="0" presId="urn:microsoft.com/office/officeart/2005/8/layout/list1"/>
    <dgm:cxn modelId="{AF74978C-EE37-4144-A704-53EBFA31CF08}" type="presParOf" srcId="{9B3F1D1C-A425-482C-864F-9F24C92619F0}" destId="{27909AE6-780F-47F9-976C-06A383E3A334}" srcOrd="0" destOrd="0" presId="urn:microsoft.com/office/officeart/2005/8/layout/list1"/>
    <dgm:cxn modelId="{63EF71DC-FA4D-4D7A-8C7F-3BFE705B0329}" type="presParOf" srcId="{27909AE6-780F-47F9-976C-06A383E3A334}" destId="{DFF231CE-F6C5-40AC-A757-358FDFE4E2D7}" srcOrd="0" destOrd="0" presId="urn:microsoft.com/office/officeart/2005/8/layout/list1"/>
    <dgm:cxn modelId="{F5940E7D-AD5C-4F9C-B0CB-B8D5A9E47EAA}" type="presParOf" srcId="{27909AE6-780F-47F9-976C-06A383E3A334}" destId="{7BB38551-B137-4C24-9A20-2849296DBCCF}" srcOrd="1" destOrd="0" presId="urn:microsoft.com/office/officeart/2005/8/layout/list1"/>
    <dgm:cxn modelId="{635BE95E-04A8-46AF-8ED9-B40EA3CA75E7}" type="presParOf" srcId="{9B3F1D1C-A425-482C-864F-9F24C92619F0}" destId="{DB29E985-129B-4E08-90D4-8EAD3BF3F40C}" srcOrd="1" destOrd="0" presId="urn:microsoft.com/office/officeart/2005/8/layout/list1"/>
    <dgm:cxn modelId="{6F8C5E23-47F5-4BA1-BD4B-5D49BF9C4C74}" type="presParOf" srcId="{9B3F1D1C-A425-482C-864F-9F24C92619F0}" destId="{D7E2EBA5-4C01-4789-BD12-2B5AC2E5CBA6}" srcOrd="2" destOrd="0" presId="urn:microsoft.com/office/officeart/2005/8/layout/list1"/>
    <dgm:cxn modelId="{59263A7C-7C38-45C2-BDEE-E07D04CF456D}" type="presParOf" srcId="{9B3F1D1C-A425-482C-864F-9F24C92619F0}" destId="{83CEB4BB-70ED-49E2-9E4D-D93C7D063084}" srcOrd="3" destOrd="0" presId="urn:microsoft.com/office/officeart/2005/8/layout/list1"/>
    <dgm:cxn modelId="{9F452CDC-A072-42F4-ABB2-FC75A3544803}" type="presParOf" srcId="{9B3F1D1C-A425-482C-864F-9F24C92619F0}" destId="{C1DD9C9F-E263-46DE-B2A2-BD80CBFE8C15}" srcOrd="4" destOrd="0" presId="urn:microsoft.com/office/officeart/2005/8/layout/list1"/>
    <dgm:cxn modelId="{6DB81C1C-31DB-4CA4-9C0B-2E9DBB5731AB}" type="presParOf" srcId="{C1DD9C9F-E263-46DE-B2A2-BD80CBFE8C15}" destId="{E5F9372D-C5AC-4DA8-A53A-7F97313754F2}" srcOrd="0" destOrd="0" presId="urn:microsoft.com/office/officeart/2005/8/layout/list1"/>
    <dgm:cxn modelId="{458AD499-3E30-4C69-A4AA-CDE14E4F92FC}" type="presParOf" srcId="{C1DD9C9F-E263-46DE-B2A2-BD80CBFE8C15}" destId="{972DA4B3-A7A3-4021-B75A-2217B2FFCA73}" srcOrd="1" destOrd="0" presId="urn:microsoft.com/office/officeart/2005/8/layout/list1"/>
    <dgm:cxn modelId="{6A16F123-938A-4B70-94F7-8D6EA98583E6}" type="presParOf" srcId="{9B3F1D1C-A425-482C-864F-9F24C92619F0}" destId="{938D0102-F42B-49F6-A4F1-B572BDFF9E5D}" srcOrd="5" destOrd="0" presId="urn:microsoft.com/office/officeart/2005/8/layout/list1"/>
    <dgm:cxn modelId="{655623E0-5AC1-46A2-8AB3-F445444E804C}" type="presParOf" srcId="{9B3F1D1C-A425-482C-864F-9F24C92619F0}" destId="{DC7EE8C4-B78F-4BC0-BC2C-ACF348235A55}" srcOrd="6" destOrd="0" presId="urn:microsoft.com/office/officeart/2005/8/layout/list1"/>
    <dgm:cxn modelId="{F1C3275E-09CA-4636-A1D5-4488BE9A172A}" type="presParOf" srcId="{9B3F1D1C-A425-482C-864F-9F24C92619F0}" destId="{51647ECD-949E-439E-A36A-547564D0965A}" srcOrd="7" destOrd="0" presId="urn:microsoft.com/office/officeart/2005/8/layout/list1"/>
    <dgm:cxn modelId="{305E3029-04E2-4799-9869-07ECF812C916}" type="presParOf" srcId="{9B3F1D1C-A425-482C-864F-9F24C92619F0}" destId="{CD7881D0-3325-4D9B-9545-762B740D2BF4}" srcOrd="8" destOrd="0" presId="urn:microsoft.com/office/officeart/2005/8/layout/list1"/>
    <dgm:cxn modelId="{9CCDB6F8-0E2C-4912-AFD3-4DC8BDE7BEFF}" type="presParOf" srcId="{CD7881D0-3325-4D9B-9545-762B740D2BF4}" destId="{6F4CC18B-1A53-4930-873F-5B42EC8942D5}" srcOrd="0" destOrd="0" presId="urn:microsoft.com/office/officeart/2005/8/layout/list1"/>
    <dgm:cxn modelId="{A08623AD-F2A5-4303-A4AC-1DD184049920}" type="presParOf" srcId="{CD7881D0-3325-4D9B-9545-762B740D2BF4}" destId="{F4FB5067-E5DA-4E94-894C-AC4DCA333235}" srcOrd="1" destOrd="0" presId="urn:microsoft.com/office/officeart/2005/8/layout/list1"/>
    <dgm:cxn modelId="{DCF75D52-DA81-4051-A6D0-6511C5A23A3D}" type="presParOf" srcId="{9B3F1D1C-A425-482C-864F-9F24C92619F0}" destId="{681A6E42-1EB2-4871-8441-C54166FDB844}" srcOrd="9" destOrd="0" presId="urn:microsoft.com/office/officeart/2005/8/layout/list1"/>
    <dgm:cxn modelId="{9C084F2B-83EC-4DF9-8265-1609F629187A}" type="presParOf" srcId="{9B3F1D1C-A425-482C-864F-9F24C92619F0}" destId="{CEEC38C7-2EDF-4698-897B-9392B2C2C795}" srcOrd="10" destOrd="0" presId="urn:microsoft.com/office/officeart/2005/8/layout/list1"/>
    <dgm:cxn modelId="{490E3D8A-FB84-45AB-8860-FDF9B7DC8A8F}" type="presParOf" srcId="{9B3F1D1C-A425-482C-864F-9F24C92619F0}" destId="{3C4EDAD7-CA0D-4323-AD83-C5899651FADA}" srcOrd="11" destOrd="0" presId="urn:microsoft.com/office/officeart/2005/8/layout/list1"/>
    <dgm:cxn modelId="{FCA84520-E1F0-4052-852F-26BC913120C4}" type="presParOf" srcId="{9B3F1D1C-A425-482C-864F-9F24C92619F0}" destId="{6E8AFD94-7308-476D-89CC-4F03F77BFFE9}" srcOrd="12" destOrd="0" presId="urn:microsoft.com/office/officeart/2005/8/layout/list1"/>
    <dgm:cxn modelId="{BEDECE92-D787-45CE-B5E4-F62B8388A95D}" type="presParOf" srcId="{6E8AFD94-7308-476D-89CC-4F03F77BFFE9}" destId="{F03A9DC4-873D-46E9-93E1-0303EFA6142C}" srcOrd="0" destOrd="0" presId="urn:microsoft.com/office/officeart/2005/8/layout/list1"/>
    <dgm:cxn modelId="{E5AD515D-9265-44D7-9191-57B53C7260EB}" type="presParOf" srcId="{6E8AFD94-7308-476D-89CC-4F03F77BFFE9}" destId="{83FC2A60-2007-4E28-9747-BA3430F1DFA5}" srcOrd="1" destOrd="0" presId="urn:microsoft.com/office/officeart/2005/8/layout/list1"/>
    <dgm:cxn modelId="{2BBC516D-84F1-42B0-A055-9812C017C856}" type="presParOf" srcId="{9B3F1D1C-A425-482C-864F-9F24C92619F0}" destId="{7733DEFD-3090-496E-8817-42E89A5F8DCD}" srcOrd="13" destOrd="0" presId="urn:microsoft.com/office/officeart/2005/8/layout/list1"/>
    <dgm:cxn modelId="{A656F48B-7DCD-4DEE-83C6-4A95CE0DA6B9}" type="presParOf" srcId="{9B3F1D1C-A425-482C-864F-9F24C92619F0}" destId="{A49B4EB6-D2A9-4B41-B04A-583313F7D0AE}" srcOrd="14" destOrd="0" presId="urn:microsoft.com/office/officeart/2005/8/layout/list1"/>
    <dgm:cxn modelId="{555F6362-6FDC-4C54-BA00-21C51C41D3EE}" type="presParOf" srcId="{9B3F1D1C-A425-482C-864F-9F24C92619F0}" destId="{2F495A32-9DEB-4FF3-8751-952381189E7A}" srcOrd="15" destOrd="0" presId="urn:microsoft.com/office/officeart/2005/8/layout/list1"/>
    <dgm:cxn modelId="{533015E1-EC4B-4E09-BC06-74861F29B602}" type="presParOf" srcId="{9B3F1D1C-A425-482C-864F-9F24C92619F0}" destId="{B868A3CB-A10B-4386-AFD1-DCC85324A225}" srcOrd="16" destOrd="0" presId="urn:microsoft.com/office/officeart/2005/8/layout/list1"/>
    <dgm:cxn modelId="{4DBE70C6-96E6-4C30-9597-1ABD14F659C7}" type="presParOf" srcId="{B868A3CB-A10B-4386-AFD1-DCC85324A225}" destId="{0B2CDAA0-59D2-4BC2-8949-FAC43C42B3C5}" srcOrd="0" destOrd="0" presId="urn:microsoft.com/office/officeart/2005/8/layout/list1"/>
    <dgm:cxn modelId="{3EADD5F3-18E2-46B7-8AD3-A70FDAFEA6B2}" type="presParOf" srcId="{B868A3CB-A10B-4386-AFD1-DCC85324A225}" destId="{86F21D3C-845D-4EB1-99D1-16369728303D}" srcOrd="1" destOrd="0" presId="urn:microsoft.com/office/officeart/2005/8/layout/list1"/>
    <dgm:cxn modelId="{38293CBB-6E4F-4028-B8B7-9B351D7B95C3}" type="presParOf" srcId="{9B3F1D1C-A425-482C-864F-9F24C92619F0}" destId="{E1DF2CAC-FD25-418B-B833-14CEFC2732BB}" srcOrd="17" destOrd="0" presId="urn:microsoft.com/office/officeart/2005/8/layout/list1"/>
    <dgm:cxn modelId="{50198157-863E-4340-9D7A-0B1365F6168D}" type="presParOf" srcId="{9B3F1D1C-A425-482C-864F-9F24C92619F0}" destId="{4AEF25FF-E7F6-4532-A4A1-2A283A76B238}" srcOrd="18" destOrd="0" presId="urn:microsoft.com/office/officeart/2005/8/layout/list1"/>
    <dgm:cxn modelId="{DDE109FD-11F9-4D75-8EFB-CEC34CDFCCDF}" type="presParOf" srcId="{9B3F1D1C-A425-482C-864F-9F24C92619F0}" destId="{2318E71D-89FB-41B4-A13B-A7899AE301C9}" srcOrd="19" destOrd="0" presId="urn:microsoft.com/office/officeart/2005/8/layout/list1"/>
    <dgm:cxn modelId="{3598D6DB-3E08-4DD1-A3D5-45523CF2B121}" type="presParOf" srcId="{9B3F1D1C-A425-482C-864F-9F24C92619F0}" destId="{E804FFB7-95DB-4062-9498-199E4A770BB2}" srcOrd="20" destOrd="0" presId="urn:microsoft.com/office/officeart/2005/8/layout/list1"/>
    <dgm:cxn modelId="{D9CC7ED0-1430-41C5-BF88-3F0F9E86EAB7}" type="presParOf" srcId="{E804FFB7-95DB-4062-9498-199E4A770BB2}" destId="{4546B42D-F607-47A1-BF92-63B74F846504}" srcOrd="0" destOrd="0" presId="urn:microsoft.com/office/officeart/2005/8/layout/list1"/>
    <dgm:cxn modelId="{A63A113E-DB67-4AF1-8E1E-34FA29E7F85C}" type="presParOf" srcId="{E804FFB7-95DB-4062-9498-199E4A770BB2}" destId="{B549BFA5-0971-40C6-BDAD-FA5B7836A9FE}" srcOrd="1" destOrd="0" presId="urn:microsoft.com/office/officeart/2005/8/layout/list1"/>
    <dgm:cxn modelId="{D3295E07-9465-47C5-B0F7-BD5A38B6BF20}" type="presParOf" srcId="{9B3F1D1C-A425-482C-864F-9F24C92619F0}" destId="{DF0B5307-E1D6-4F3F-871C-BC118B570C2A}" srcOrd="21" destOrd="0" presId="urn:microsoft.com/office/officeart/2005/8/layout/list1"/>
    <dgm:cxn modelId="{E8A81740-8E1E-4A95-9CDC-56DA600AA08E}" type="presParOf" srcId="{9B3F1D1C-A425-482C-864F-9F24C92619F0}" destId="{0F7629A1-F16A-4B15-A443-0F5DDD928AEA}" srcOrd="22" destOrd="0" presId="urn:microsoft.com/office/officeart/2005/8/layout/list1"/>
    <dgm:cxn modelId="{1F53CE5A-27A2-41FD-BABE-B72448A1B36D}" type="presParOf" srcId="{9B3F1D1C-A425-482C-864F-9F24C92619F0}" destId="{6479ABF7-BFFF-48F2-93F4-DD949C53DB54}" srcOrd="23" destOrd="0" presId="urn:microsoft.com/office/officeart/2005/8/layout/list1"/>
    <dgm:cxn modelId="{8884706E-C9F6-4626-A022-5DB22EBE45BE}" type="presParOf" srcId="{9B3F1D1C-A425-482C-864F-9F24C92619F0}" destId="{26C9CEE1-207F-4765-A3DA-C33B7304663C}" srcOrd="24" destOrd="0" presId="urn:microsoft.com/office/officeart/2005/8/layout/list1"/>
    <dgm:cxn modelId="{AD754740-156C-4A07-BC41-58A6600200DD}" type="presParOf" srcId="{26C9CEE1-207F-4765-A3DA-C33B7304663C}" destId="{3C1CE93F-151C-428E-A649-BEBA236D9E92}" srcOrd="0" destOrd="0" presId="urn:microsoft.com/office/officeart/2005/8/layout/list1"/>
    <dgm:cxn modelId="{F956AAA0-F305-47F8-959C-20AB7DA67356}" type="presParOf" srcId="{26C9CEE1-207F-4765-A3DA-C33B7304663C}" destId="{CB6EDAD2-BDF0-43FE-B9D9-7EF760D5C41A}" srcOrd="1" destOrd="0" presId="urn:microsoft.com/office/officeart/2005/8/layout/list1"/>
    <dgm:cxn modelId="{4ABEF698-1704-423E-AA02-269401562459}" type="presParOf" srcId="{9B3F1D1C-A425-482C-864F-9F24C92619F0}" destId="{2A8B4507-DC2D-49B4-8CD6-627F02DE45AC}" srcOrd="25" destOrd="0" presId="urn:microsoft.com/office/officeart/2005/8/layout/list1"/>
    <dgm:cxn modelId="{68DB7F61-A98C-4572-BFFC-7DDBCBC68A23}" type="presParOf" srcId="{9B3F1D1C-A425-482C-864F-9F24C92619F0}" destId="{CA827707-AEB4-4C34-A957-28E656808131}" srcOrd="26" destOrd="0" presId="urn:microsoft.com/office/officeart/2005/8/layout/list1"/>
    <dgm:cxn modelId="{A65626B4-E5BE-48F1-83DC-51A0A4BA67A7}" type="presParOf" srcId="{9B3F1D1C-A425-482C-864F-9F24C92619F0}" destId="{89ED8957-6CF5-4FEB-AF48-5E25F6CF5AB7}" srcOrd="27" destOrd="0" presId="urn:microsoft.com/office/officeart/2005/8/layout/list1"/>
    <dgm:cxn modelId="{9F52107E-1AE8-4964-9412-1C268B149D47}" type="presParOf" srcId="{9B3F1D1C-A425-482C-864F-9F24C92619F0}" destId="{402B146B-226A-47BC-9528-F53B317DADD8}" srcOrd="28" destOrd="0" presId="urn:microsoft.com/office/officeart/2005/8/layout/list1"/>
    <dgm:cxn modelId="{825179A5-0801-45BE-9EEF-C383065304CF}" type="presParOf" srcId="{402B146B-226A-47BC-9528-F53B317DADD8}" destId="{43898F6F-EB3A-42D5-BB70-BBA958E5FB9D}" srcOrd="0" destOrd="0" presId="urn:microsoft.com/office/officeart/2005/8/layout/list1"/>
    <dgm:cxn modelId="{42DA30AF-46C8-49F9-89B4-2E0AD2E4B9CC}" type="presParOf" srcId="{402B146B-226A-47BC-9528-F53B317DADD8}" destId="{8EB860CB-E88A-42D3-8344-A1C8527D8560}" srcOrd="1" destOrd="0" presId="urn:microsoft.com/office/officeart/2005/8/layout/list1"/>
    <dgm:cxn modelId="{1F261419-28E6-482B-9881-FDC36389E141}" type="presParOf" srcId="{9B3F1D1C-A425-482C-864F-9F24C92619F0}" destId="{E5487CB1-1977-4472-9AF2-9A3E41874FD6}" srcOrd="29" destOrd="0" presId="urn:microsoft.com/office/officeart/2005/8/layout/list1"/>
    <dgm:cxn modelId="{6F88B8A3-BF8C-473B-A332-3D224D0F0320}" type="presParOf" srcId="{9B3F1D1C-A425-482C-864F-9F24C92619F0}" destId="{EF4A9844-294E-4603-96A6-DE6DF526455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D3BE86-BC6F-4430-9348-A4246BB90220}" type="doc">
      <dgm:prSet loTypeId="urn:microsoft.com/office/officeart/2005/8/layout/radial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BO"/>
        </a:p>
      </dgm:t>
    </dgm:pt>
    <dgm:pt modelId="{3EA03E74-DCE5-43DC-9787-2C2FA3B5A0F2}">
      <dgm:prSet/>
      <dgm:spPr/>
      <dgm:t>
        <a:bodyPr/>
        <a:lstStyle/>
        <a:p>
          <a:pPr rtl="0"/>
          <a:r>
            <a:rPr lang="es-ES" b="1" dirty="0" smtClean="0">
              <a:solidFill>
                <a:schemeClr val="tx1"/>
              </a:solidFill>
            </a:rPr>
            <a:t>ADUANAS</a:t>
          </a:r>
          <a:endParaRPr lang="es-ES" b="1" dirty="0">
            <a:solidFill>
              <a:schemeClr val="tx1"/>
            </a:solidFill>
          </a:endParaRPr>
        </a:p>
      </dgm:t>
    </dgm:pt>
    <dgm:pt modelId="{E6D40E4A-92EF-40A9-B9FF-1A588DAF1892}" type="parTrans" cxnId="{F101BC1F-9AB1-4CA7-A61C-8BB8F1289600}">
      <dgm:prSet/>
      <dgm:spPr/>
      <dgm:t>
        <a:bodyPr/>
        <a:lstStyle/>
        <a:p>
          <a:endParaRPr lang="es-BO"/>
        </a:p>
      </dgm:t>
    </dgm:pt>
    <dgm:pt modelId="{66FAE394-98D6-421E-97B8-B2960B8BA993}" type="sibTrans" cxnId="{F101BC1F-9AB1-4CA7-A61C-8BB8F1289600}">
      <dgm:prSet/>
      <dgm:spPr/>
      <dgm:t>
        <a:bodyPr/>
        <a:lstStyle/>
        <a:p>
          <a:endParaRPr lang="es-BO"/>
        </a:p>
      </dgm:t>
    </dgm:pt>
    <dgm:pt modelId="{871FEFD3-DD78-4082-8430-287E2DB63646}">
      <dgm:prSet/>
      <dgm:spPr/>
      <dgm:t>
        <a:bodyPr/>
        <a:lstStyle/>
        <a:p>
          <a:pPr rtl="0"/>
          <a:r>
            <a:rPr lang="es-ES" b="1" dirty="0" smtClean="0"/>
            <a:t>EMPRESAS</a:t>
          </a:r>
          <a:endParaRPr lang="es-ES" b="1" dirty="0"/>
        </a:p>
      </dgm:t>
    </dgm:pt>
    <dgm:pt modelId="{C2D9CBDC-B106-43F0-A248-4768AFB48A11}" type="parTrans" cxnId="{4033DDFD-0C9B-44FB-BD22-587EC6BD24B1}">
      <dgm:prSet/>
      <dgm:spPr>
        <a:ln>
          <a:solidFill>
            <a:schemeClr val="tx1"/>
          </a:solidFill>
        </a:ln>
      </dgm:spPr>
      <dgm:t>
        <a:bodyPr/>
        <a:lstStyle/>
        <a:p>
          <a:endParaRPr lang="es-BO"/>
        </a:p>
      </dgm:t>
    </dgm:pt>
    <dgm:pt modelId="{A9CEC4F7-9EA1-426D-A8ED-CAA5C898C3BB}" type="sibTrans" cxnId="{4033DDFD-0C9B-44FB-BD22-587EC6BD24B1}">
      <dgm:prSet/>
      <dgm:spPr/>
      <dgm:t>
        <a:bodyPr/>
        <a:lstStyle/>
        <a:p>
          <a:endParaRPr lang="es-BO"/>
        </a:p>
      </dgm:t>
    </dgm:pt>
    <dgm:pt modelId="{EFAA1371-D2D3-4528-801B-6A61E474D4B2}" type="pres">
      <dgm:prSet presAssocID="{6FD3BE86-BC6F-4430-9348-A4246BB902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23038CF-0605-4E9E-BBC5-BD52DD42A376}" type="pres">
      <dgm:prSet presAssocID="{3EA03E74-DCE5-43DC-9787-2C2FA3B5A0F2}" presName="centerShape" presStyleLbl="node0" presStyleIdx="0" presStyleCnt="1"/>
      <dgm:spPr/>
      <dgm:t>
        <a:bodyPr/>
        <a:lstStyle/>
        <a:p>
          <a:endParaRPr lang="es-BO"/>
        </a:p>
      </dgm:t>
    </dgm:pt>
    <dgm:pt modelId="{1E210C51-A3B7-4282-9114-A4EB9B63021D}" type="pres">
      <dgm:prSet presAssocID="{C2D9CBDC-B106-43F0-A248-4768AFB48A11}" presName="Name9" presStyleLbl="parChTrans1D2" presStyleIdx="0" presStyleCnt="1"/>
      <dgm:spPr/>
      <dgm:t>
        <a:bodyPr/>
        <a:lstStyle/>
        <a:p>
          <a:endParaRPr lang="es-BO"/>
        </a:p>
      </dgm:t>
    </dgm:pt>
    <dgm:pt modelId="{D4EB85AD-F9C6-4EB7-A047-06AF5D95B70A}" type="pres">
      <dgm:prSet presAssocID="{C2D9CBDC-B106-43F0-A248-4768AFB48A11}" presName="connTx" presStyleLbl="parChTrans1D2" presStyleIdx="0" presStyleCnt="1"/>
      <dgm:spPr/>
      <dgm:t>
        <a:bodyPr/>
        <a:lstStyle/>
        <a:p>
          <a:endParaRPr lang="es-BO"/>
        </a:p>
      </dgm:t>
    </dgm:pt>
    <dgm:pt modelId="{18A50921-E235-4637-B563-C6BAF587EF75}" type="pres">
      <dgm:prSet presAssocID="{871FEFD3-DD78-4082-8430-287E2DB6364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F101BC1F-9AB1-4CA7-A61C-8BB8F1289600}" srcId="{6FD3BE86-BC6F-4430-9348-A4246BB90220}" destId="{3EA03E74-DCE5-43DC-9787-2C2FA3B5A0F2}" srcOrd="0" destOrd="0" parTransId="{E6D40E4A-92EF-40A9-B9FF-1A588DAF1892}" sibTransId="{66FAE394-98D6-421E-97B8-B2960B8BA993}"/>
    <dgm:cxn modelId="{5A2D9802-00FC-4A19-AD34-C9CE1E84BB79}" type="presOf" srcId="{C2D9CBDC-B106-43F0-A248-4768AFB48A11}" destId="{1E210C51-A3B7-4282-9114-A4EB9B63021D}" srcOrd="0" destOrd="0" presId="urn:microsoft.com/office/officeart/2005/8/layout/radial1"/>
    <dgm:cxn modelId="{38D706E4-0F99-419F-AA83-511B9A8D1023}" type="presOf" srcId="{6FD3BE86-BC6F-4430-9348-A4246BB90220}" destId="{EFAA1371-D2D3-4528-801B-6A61E474D4B2}" srcOrd="0" destOrd="0" presId="urn:microsoft.com/office/officeart/2005/8/layout/radial1"/>
    <dgm:cxn modelId="{6FA078FF-665D-4744-B799-52DA678D45D1}" type="presOf" srcId="{3EA03E74-DCE5-43DC-9787-2C2FA3B5A0F2}" destId="{423038CF-0605-4E9E-BBC5-BD52DD42A376}" srcOrd="0" destOrd="0" presId="urn:microsoft.com/office/officeart/2005/8/layout/radial1"/>
    <dgm:cxn modelId="{874C0A1B-2480-4DBE-A6A6-4A216E24A042}" type="presOf" srcId="{871FEFD3-DD78-4082-8430-287E2DB63646}" destId="{18A50921-E235-4637-B563-C6BAF587EF75}" srcOrd="0" destOrd="0" presId="urn:microsoft.com/office/officeart/2005/8/layout/radial1"/>
    <dgm:cxn modelId="{A72E8733-3E6E-4A54-9768-3A8FE6F0E92F}" type="presOf" srcId="{C2D9CBDC-B106-43F0-A248-4768AFB48A11}" destId="{D4EB85AD-F9C6-4EB7-A047-06AF5D95B70A}" srcOrd="1" destOrd="0" presId="urn:microsoft.com/office/officeart/2005/8/layout/radial1"/>
    <dgm:cxn modelId="{4033DDFD-0C9B-44FB-BD22-587EC6BD24B1}" srcId="{3EA03E74-DCE5-43DC-9787-2C2FA3B5A0F2}" destId="{871FEFD3-DD78-4082-8430-287E2DB63646}" srcOrd="0" destOrd="0" parTransId="{C2D9CBDC-B106-43F0-A248-4768AFB48A11}" sibTransId="{A9CEC4F7-9EA1-426D-A8ED-CAA5C898C3BB}"/>
    <dgm:cxn modelId="{8E406501-E1DB-46C3-AEEC-0646569B15B9}" type="presParOf" srcId="{EFAA1371-D2D3-4528-801B-6A61E474D4B2}" destId="{423038CF-0605-4E9E-BBC5-BD52DD42A376}" srcOrd="0" destOrd="0" presId="urn:microsoft.com/office/officeart/2005/8/layout/radial1"/>
    <dgm:cxn modelId="{F10839EC-A473-47F1-A619-7BFF77704564}" type="presParOf" srcId="{EFAA1371-D2D3-4528-801B-6A61E474D4B2}" destId="{1E210C51-A3B7-4282-9114-A4EB9B63021D}" srcOrd="1" destOrd="0" presId="urn:microsoft.com/office/officeart/2005/8/layout/radial1"/>
    <dgm:cxn modelId="{A399FFF4-11A8-4420-A66D-2450D45287EC}" type="presParOf" srcId="{1E210C51-A3B7-4282-9114-A4EB9B63021D}" destId="{D4EB85AD-F9C6-4EB7-A047-06AF5D95B70A}" srcOrd="0" destOrd="0" presId="urn:microsoft.com/office/officeart/2005/8/layout/radial1"/>
    <dgm:cxn modelId="{66B18136-24C4-47FD-8C3B-AF3E68B81C2F}" type="presParOf" srcId="{EFAA1371-D2D3-4528-801B-6A61E474D4B2}" destId="{18A50921-E235-4637-B563-C6BAF587EF75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E61ED6-2EE9-4E59-86C2-B36699EE88E7}" type="doc">
      <dgm:prSet loTypeId="urn:microsoft.com/office/officeart/2005/8/layout/hProcess9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B3FD9699-80DB-4374-A4A2-CB14A1835AF8}">
      <dgm:prSet/>
      <dgm:spPr/>
      <dgm:t>
        <a:bodyPr/>
        <a:lstStyle/>
        <a:p>
          <a:pPr rtl="0"/>
          <a:r>
            <a:rPr lang="es-BO" b="1" dirty="0" smtClean="0"/>
            <a:t>SEGURIDAD</a:t>
          </a:r>
          <a:endParaRPr lang="es-ES" b="1" dirty="0"/>
        </a:p>
      </dgm:t>
    </dgm:pt>
    <dgm:pt modelId="{F6A79DA4-AD5F-4009-AF62-27BA534CF2E5}" type="parTrans" cxnId="{F54E20CF-84F1-40BC-9FB6-73F0251BE622}">
      <dgm:prSet/>
      <dgm:spPr/>
      <dgm:t>
        <a:bodyPr/>
        <a:lstStyle/>
        <a:p>
          <a:endParaRPr lang="es-BO"/>
        </a:p>
      </dgm:t>
    </dgm:pt>
    <dgm:pt modelId="{6D6BDEB3-6776-4726-9249-FD1745234E40}" type="sibTrans" cxnId="{F54E20CF-84F1-40BC-9FB6-73F0251BE622}">
      <dgm:prSet/>
      <dgm:spPr/>
      <dgm:t>
        <a:bodyPr/>
        <a:lstStyle/>
        <a:p>
          <a:endParaRPr lang="es-BO"/>
        </a:p>
      </dgm:t>
    </dgm:pt>
    <dgm:pt modelId="{9F7DB8F6-B3DE-4997-B161-5CC86B0C9C3B}">
      <dgm:prSet/>
      <dgm:spPr/>
      <dgm:t>
        <a:bodyPr/>
        <a:lstStyle/>
        <a:p>
          <a:pPr rtl="0"/>
          <a:r>
            <a:rPr lang="es-ES" b="1" dirty="0" smtClean="0"/>
            <a:t>PROTECCIÓN</a:t>
          </a:r>
          <a:endParaRPr lang="es-ES" b="1" dirty="0"/>
        </a:p>
      </dgm:t>
    </dgm:pt>
    <dgm:pt modelId="{D5FF548A-EE5C-4E97-9A0D-F31147539F06}" type="parTrans" cxnId="{03FDFF2A-0121-4224-98A0-8079F491D11E}">
      <dgm:prSet/>
      <dgm:spPr/>
      <dgm:t>
        <a:bodyPr/>
        <a:lstStyle/>
        <a:p>
          <a:endParaRPr lang="es-BO"/>
        </a:p>
      </dgm:t>
    </dgm:pt>
    <dgm:pt modelId="{78061786-36EF-424D-8043-1E488A5E2AC9}" type="sibTrans" cxnId="{03FDFF2A-0121-4224-98A0-8079F491D11E}">
      <dgm:prSet/>
      <dgm:spPr/>
      <dgm:t>
        <a:bodyPr/>
        <a:lstStyle/>
        <a:p>
          <a:endParaRPr lang="es-BO"/>
        </a:p>
      </dgm:t>
    </dgm:pt>
    <dgm:pt modelId="{6B8E00A4-D171-4415-9158-C38B1E54A089}" type="pres">
      <dgm:prSet presAssocID="{34E61ED6-2EE9-4E59-86C2-B36699EE88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39DC1FCA-CEB8-4C01-8A9B-AC19D7DA13F4}" type="pres">
      <dgm:prSet presAssocID="{34E61ED6-2EE9-4E59-86C2-B36699EE88E7}" presName="arrow" presStyleLbl="bgShp" presStyleIdx="0" presStyleCnt="1"/>
      <dgm:spPr/>
    </dgm:pt>
    <dgm:pt modelId="{68BB0376-7E1F-4E74-8880-143345D2BB42}" type="pres">
      <dgm:prSet presAssocID="{34E61ED6-2EE9-4E59-86C2-B36699EE88E7}" presName="linearProcess" presStyleCnt="0"/>
      <dgm:spPr/>
    </dgm:pt>
    <dgm:pt modelId="{7FA9A837-3B5E-4CAB-BE8D-478C30B32F7C}" type="pres">
      <dgm:prSet presAssocID="{B3FD9699-80DB-4374-A4A2-CB14A1835AF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F2317D4-BD50-4E0A-855A-6D5DB2EF508F}" type="pres">
      <dgm:prSet presAssocID="{6D6BDEB3-6776-4726-9249-FD1745234E40}" presName="sibTrans" presStyleCnt="0"/>
      <dgm:spPr/>
    </dgm:pt>
    <dgm:pt modelId="{C42CD25C-266A-4755-9998-683C05C14695}" type="pres">
      <dgm:prSet presAssocID="{9F7DB8F6-B3DE-4997-B161-5CC86B0C9C3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AAC02737-444D-4E88-ACC3-66188613D4AB}" type="presOf" srcId="{B3FD9699-80DB-4374-A4A2-CB14A1835AF8}" destId="{7FA9A837-3B5E-4CAB-BE8D-478C30B32F7C}" srcOrd="0" destOrd="0" presId="urn:microsoft.com/office/officeart/2005/8/layout/hProcess9"/>
    <dgm:cxn modelId="{F54E20CF-84F1-40BC-9FB6-73F0251BE622}" srcId="{34E61ED6-2EE9-4E59-86C2-B36699EE88E7}" destId="{B3FD9699-80DB-4374-A4A2-CB14A1835AF8}" srcOrd="0" destOrd="0" parTransId="{F6A79DA4-AD5F-4009-AF62-27BA534CF2E5}" sibTransId="{6D6BDEB3-6776-4726-9249-FD1745234E40}"/>
    <dgm:cxn modelId="{493EB574-ADB4-4D7E-B935-3914C9D55523}" type="presOf" srcId="{9F7DB8F6-B3DE-4997-B161-5CC86B0C9C3B}" destId="{C42CD25C-266A-4755-9998-683C05C14695}" srcOrd="0" destOrd="0" presId="urn:microsoft.com/office/officeart/2005/8/layout/hProcess9"/>
    <dgm:cxn modelId="{987340E2-ACC6-48BC-84F6-617693AA1753}" type="presOf" srcId="{34E61ED6-2EE9-4E59-86C2-B36699EE88E7}" destId="{6B8E00A4-D171-4415-9158-C38B1E54A089}" srcOrd="0" destOrd="0" presId="urn:microsoft.com/office/officeart/2005/8/layout/hProcess9"/>
    <dgm:cxn modelId="{03FDFF2A-0121-4224-98A0-8079F491D11E}" srcId="{34E61ED6-2EE9-4E59-86C2-B36699EE88E7}" destId="{9F7DB8F6-B3DE-4997-B161-5CC86B0C9C3B}" srcOrd="1" destOrd="0" parTransId="{D5FF548A-EE5C-4E97-9A0D-F31147539F06}" sibTransId="{78061786-36EF-424D-8043-1E488A5E2AC9}"/>
    <dgm:cxn modelId="{3EFF2739-7BE0-4D8B-9CA3-01CC118CDD07}" type="presParOf" srcId="{6B8E00A4-D171-4415-9158-C38B1E54A089}" destId="{39DC1FCA-CEB8-4C01-8A9B-AC19D7DA13F4}" srcOrd="0" destOrd="0" presId="urn:microsoft.com/office/officeart/2005/8/layout/hProcess9"/>
    <dgm:cxn modelId="{F1B68322-CE8D-4D03-89EC-CF7C838FF808}" type="presParOf" srcId="{6B8E00A4-D171-4415-9158-C38B1E54A089}" destId="{68BB0376-7E1F-4E74-8880-143345D2BB42}" srcOrd="1" destOrd="0" presId="urn:microsoft.com/office/officeart/2005/8/layout/hProcess9"/>
    <dgm:cxn modelId="{4C97585C-AB79-4B91-8E2E-938C1185F09D}" type="presParOf" srcId="{68BB0376-7E1F-4E74-8880-143345D2BB42}" destId="{7FA9A837-3B5E-4CAB-BE8D-478C30B32F7C}" srcOrd="0" destOrd="0" presId="urn:microsoft.com/office/officeart/2005/8/layout/hProcess9"/>
    <dgm:cxn modelId="{43144B32-C817-45A3-9CEB-80BF181B0C42}" type="presParOf" srcId="{68BB0376-7E1F-4E74-8880-143345D2BB42}" destId="{5F2317D4-BD50-4E0A-855A-6D5DB2EF508F}" srcOrd="1" destOrd="0" presId="urn:microsoft.com/office/officeart/2005/8/layout/hProcess9"/>
    <dgm:cxn modelId="{F66D8A8E-AAC4-48EC-88A6-A19E9866FCEE}" type="presParOf" srcId="{68BB0376-7E1F-4E74-8880-143345D2BB42}" destId="{C42CD25C-266A-4755-9998-683C05C1469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6003D-07E2-4944-A6CB-C841084BD154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BO"/>
        </a:p>
      </dgm:t>
    </dgm:pt>
    <dgm:pt modelId="{8FE7EBDE-18BC-4CDD-8379-D004DD6BD7BD}">
      <dgm:prSet/>
      <dgm:spPr/>
      <dgm:t>
        <a:bodyPr/>
        <a:lstStyle/>
        <a:p>
          <a:pPr rtl="0"/>
          <a:r>
            <a:rPr lang="es-BO" b="1" dirty="0" smtClean="0"/>
            <a:t>MISIÓN ADUANAS</a:t>
          </a:r>
          <a:endParaRPr lang="es-ES" b="1" dirty="0"/>
        </a:p>
      </dgm:t>
    </dgm:pt>
    <dgm:pt modelId="{DDD00095-57CA-4F95-957B-A21A203B8123}" type="parTrans" cxnId="{E8E48A26-BB16-4B97-865F-5B3609EE1E76}">
      <dgm:prSet/>
      <dgm:spPr/>
      <dgm:t>
        <a:bodyPr/>
        <a:lstStyle/>
        <a:p>
          <a:endParaRPr lang="es-BO"/>
        </a:p>
      </dgm:t>
    </dgm:pt>
    <dgm:pt modelId="{8576291C-7C36-4E5F-A52B-2210EED154D2}" type="sibTrans" cxnId="{E8E48A26-BB16-4B97-865F-5B3609EE1E76}">
      <dgm:prSet/>
      <dgm:spPr/>
      <dgm:t>
        <a:bodyPr/>
        <a:lstStyle/>
        <a:p>
          <a:endParaRPr lang="es-BO"/>
        </a:p>
      </dgm:t>
    </dgm:pt>
    <dgm:pt modelId="{89E1B6FE-936B-4519-99CD-478D5CDF8357}">
      <dgm:prSet/>
      <dgm:spPr/>
      <dgm:t>
        <a:bodyPr/>
        <a:lstStyle/>
        <a:p>
          <a:pPr rtl="0"/>
          <a:r>
            <a:rPr lang="es-ES" b="1" dirty="0" smtClean="0"/>
            <a:t>CONTROL</a:t>
          </a:r>
          <a:endParaRPr lang="es-ES" b="1" dirty="0"/>
        </a:p>
      </dgm:t>
    </dgm:pt>
    <dgm:pt modelId="{1F2DEF10-0655-4588-88C0-8DD8B5871C5F}" type="parTrans" cxnId="{2B66116E-5B02-4D84-A810-EEF57486B2C0}">
      <dgm:prSet/>
      <dgm:spPr/>
      <dgm:t>
        <a:bodyPr/>
        <a:lstStyle/>
        <a:p>
          <a:endParaRPr lang="es-BO"/>
        </a:p>
      </dgm:t>
    </dgm:pt>
    <dgm:pt modelId="{B5000885-1608-42DC-8EF5-F5E713F88951}" type="sibTrans" cxnId="{2B66116E-5B02-4D84-A810-EEF57486B2C0}">
      <dgm:prSet/>
      <dgm:spPr/>
      <dgm:t>
        <a:bodyPr/>
        <a:lstStyle/>
        <a:p>
          <a:endParaRPr lang="es-BO"/>
        </a:p>
      </dgm:t>
    </dgm:pt>
    <dgm:pt modelId="{6A94004F-8E4F-438B-8719-6BC4378366B1}" type="pres">
      <dgm:prSet presAssocID="{E576003D-07E2-4944-A6CB-C841084BD1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955C61A-5D0E-4EA6-AB93-384879CFE438}" type="pres">
      <dgm:prSet presAssocID="{8FE7EBDE-18BC-4CDD-8379-D004DD6BD7BD}" presName="roof" presStyleLbl="dkBgShp" presStyleIdx="0" presStyleCnt="2"/>
      <dgm:spPr/>
      <dgm:t>
        <a:bodyPr/>
        <a:lstStyle/>
        <a:p>
          <a:endParaRPr lang="es-BO"/>
        </a:p>
      </dgm:t>
    </dgm:pt>
    <dgm:pt modelId="{0E3C64D4-27CB-4B4E-85DB-6BB5A2B15AF2}" type="pres">
      <dgm:prSet presAssocID="{8FE7EBDE-18BC-4CDD-8379-D004DD6BD7BD}" presName="pillars" presStyleCnt="0"/>
      <dgm:spPr/>
    </dgm:pt>
    <dgm:pt modelId="{1960CA20-93DD-46AB-9500-1CF81F474934}" type="pres">
      <dgm:prSet presAssocID="{8FE7EBDE-18BC-4CDD-8379-D004DD6BD7BD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F5DD911-59E3-4A58-BB98-021C7816C64D}" type="pres">
      <dgm:prSet presAssocID="{8FE7EBDE-18BC-4CDD-8379-D004DD6BD7BD}" presName="base" presStyleLbl="dkBgShp" presStyleIdx="1" presStyleCnt="2"/>
      <dgm:spPr/>
    </dgm:pt>
  </dgm:ptLst>
  <dgm:cxnLst>
    <dgm:cxn modelId="{F600B698-773E-417A-80AE-39C94127DD15}" type="presOf" srcId="{8FE7EBDE-18BC-4CDD-8379-D004DD6BD7BD}" destId="{4955C61A-5D0E-4EA6-AB93-384879CFE438}" srcOrd="0" destOrd="0" presId="urn:microsoft.com/office/officeart/2005/8/layout/hList3"/>
    <dgm:cxn modelId="{E8E48A26-BB16-4B97-865F-5B3609EE1E76}" srcId="{E576003D-07E2-4944-A6CB-C841084BD154}" destId="{8FE7EBDE-18BC-4CDD-8379-D004DD6BD7BD}" srcOrd="0" destOrd="0" parTransId="{DDD00095-57CA-4F95-957B-A21A203B8123}" sibTransId="{8576291C-7C36-4E5F-A52B-2210EED154D2}"/>
    <dgm:cxn modelId="{30A68FD6-AB9A-4D2F-A24B-8A84AECE434C}" type="presOf" srcId="{E576003D-07E2-4944-A6CB-C841084BD154}" destId="{6A94004F-8E4F-438B-8719-6BC4378366B1}" srcOrd="0" destOrd="0" presId="urn:microsoft.com/office/officeart/2005/8/layout/hList3"/>
    <dgm:cxn modelId="{A65B5FAB-397D-4BBA-A885-F20AC00C2C96}" type="presOf" srcId="{89E1B6FE-936B-4519-99CD-478D5CDF8357}" destId="{1960CA20-93DD-46AB-9500-1CF81F474934}" srcOrd="0" destOrd="0" presId="urn:microsoft.com/office/officeart/2005/8/layout/hList3"/>
    <dgm:cxn modelId="{2B66116E-5B02-4D84-A810-EEF57486B2C0}" srcId="{8FE7EBDE-18BC-4CDD-8379-D004DD6BD7BD}" destId="{89E1B6FE-936B-4519-99CD-478D5CDF8357}" srcOrd="0" destOrd="0" parTransId="{1F2DEF10-0655-4588-88C0-8DD8B5871C5F}" sibTransId="{B5000885-1608-42DC-8EF5-F5E713F88951}"/>
    <dgm:cxn modelId="{12C55310-FB0D-414F-A2B3-FCEB7FBF57CB}" type="presParOf" srcId="{6A94004F-8E4F-438B-8719-6BC4378366B1}" destId="{4955C61A-5D0E-4EA6-AB93-384879CFE438}" srcOrd="0" destOrd="0" presId="urn:microsoft.com/office/officeart/2005/8/layout/hList3"/>
    <dgm:cxn modelId="{CE7678C5-9659-4767-AA81-17AB35870268}" type="presParOf" srcId="{6A94004F-8E4F-438B-8719-6BC4378366B1}" destId="{0E3C64D4-27CB-4B4E-85DB-6BB5A2B15AF2}" srcOrd="1" destOrd="0" presId="urn:microsoft.com/office/officeart/2005/8/layout/hList3"/>
    <dgm:cxn modelId="{F2BD72C9-FE51-40D1-98BB-0DC4456DF1FE}" type="presParOf" srcId="{0E3C64D4-27CB-4B4E-85DB-6BB5A2B15AF2}" destId="{1960CA20-93DD-46AB-9500-1CF81F474934}" srcOrd="0" destOrd="0" presId="urn:microsoft.com/office/officeart/2005/8/layout/hList3"/>
    <dgm:cxn modelId="{2EF964A8-EF84-4ACF-BE2C-204B5F5FF701}" type="presParOf" srcId="{6A94004F-8E4F-438B-8719-6BC4378366B1}" destId="{AF5DD911-59E3-4A58-BB98-021C7816C64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033DF5-980C-4514-BB8D-87F022929DC4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BO"/>
        </a:p>
      </dgm:t>
    </dgm:pt>
    <dgm:pt modelId="{7D8C5D9A-5498-4729-8F28-3AD00C064AC9}">
      <dgm:prSet/>
      <dgm:spPr/>
      <dgm:t>
        <a:bodyPr/>
        <a:lstStyle/>
        <a:p>
          <a:pPr rtl="0"/>
          <a:r>
            <a:rPr lang="es-BO" b="1" dirty="0" smtClean="0"/>
            <a:t>NUEVAS AMENAZAS</a:t>
          </a:r>
          <a:endParaRPr lang="es-BO" dirty="0"/>
        </a:p>
      </dgm:t>
    </dgm:pt>
    <dgm:pt modelId="{3A17EAFF-39D6-4C09-ADBD-8964618F6A58}" type="parTrans" cxnId="{06E921CC-D23A-4B9B-A18E-987989E47976}">
      <dgm:prSet/>
      <dgm:spPr/>
      <dgm:t>
        <a:bodyPr/>
        <a:lstStyle/>
        <a:p>
          <a:endParaRPr lang="es-BO"/>
        </a:p>
      </dgm:t>
    </dgm:pt>
    <dgm:pt modelId="{CBC8ABB1-1179-42BB-B39D-F7818BF303F9}" type="sibTrans" cxnId="{06E921CC-D23A-4B9B-A18E-987989E47976}">
      <dgm:prSet/>
      <dgm:spPr/>
      <dgm:t>
        <a:bodyPr/>
        <a:lstStyle/>
        <a:p>
          <a:endParaRPr lang="es-BO"/>
        </a:p>
      </dgm:t>
    </dgm:pt>
    <dgm:pt modelId="{2E909B99-C1B9-4242-92BA-8C761114650B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LIBERACIÓN Y CRECIMIENTO DEL COMEX</a:t>
          </a:r>
          <a:endParaRPr lang="es-BO" b="1" dirty="0">
            <a:solidFill>
              <a:srgbClr val="002060"/>
            </a:solidFill>
          </a:endParaRPr>
        </a:p>
      </dgm:t>
    </dgm:pt>
    <dgm:pt modelId="{781761A1-5A3F-4A9D-9F59-D8D6BB669243}" type="parTrans" cxnId="{249DCABA-EAD1-40BB-9181-3E2EDE76053F}">
      <dgm:prSet/>
      <dgm:spPr/>
      <dgm:t>
        <a:bodyPr/>
        <a:lstStyle/>
        <a:p>
          <a:endParaRPr lang="es-BO"/>
        </a:p>
      </dgm:t>
    </dgm:pt>
    <dgm:pt modelId="{AF7D4AF5-D946-41AC-9F4D-16052131B3A9}" type="sibTrans" cxnId="{249DCABA-EAD1-40BB-9181-3E2EDE76053F}">
      <dgm:prSet/>
      <dgm:spPr/>
      <dgm:t>
        <a:bodyPr/>
        <a:lstStyle/>
        <a:p>
          <a:endParaRPr lang="es-BO"/>
        </a:p>
      </dgm:t>
    </dgm:pt>
    <dgm:pt modelId="{58E27F3C-5CEE-441A-B9AC-414E6D7060A8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NUEVO ESCENARIO MUNDIAL</a:t>
          </a:r>
          <a:endParaRPr lang="es-BO" b="1" dirty="0">
            <a:solidFill>
              <a:srgbClr val="002060"/>
            </a:solidFill>
          </a:endParaRPr>
        </a:p>
      </dgm:t>
    </dgm:pt>
    <dgm:pt modelId="{88C03D96-DBFB-4D37-B342-90DF66F9A919}" type="parTrans" cxnId="{EF5249FD-8B0D-4C57-A747-886EAFDB0407}">
      <dgm:prSet/>
      <dgm:spPr/>
      <dgm:t>
        <a:bodyPr/>
        <a:lstStyle/>
        <a:p>
          <a:endParaRPr lang="es-BO"/>
        </a:p>
      </dgm:t>
    </dgm:pt>
    <dgm:pt modelId="{66C2505E-B53F-4CEB-9A38-445295F21A39}" type="sibTrans" cxnId="{EF5249FD-8B0D-4C57-A747-886EAFDB0407}">
      <dgm:prSet/>
      <dgm:spPr/>
      <dgm:t>
        <a:bodyPr/>
        <a:lstStyle/>
        <a:p>
          <a:endParaRPr lang="es-BO"/>
        </a:p>
      </dgm:t>
    </dgm:pt>
    <dgm:pt modelId="{F184DC39-634A-425F-8C26-B81E1CCDB72B}" type="pres">
      <dgm:prSet presAssocID="{2D033DF5-980C-4514-BB8D-87F022929D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D13C7328-FED7-47BD-98D1-6F69AD2EABC0}" type="pres">
      <dgm:prSet presAssocID="{7D8C5D9A-5498-4729-8F28-3AD00C064AC9}" presName="roof" presStyleLbl="dkBgShp" presStyleIdx="0" presStyleCnt="2"/>
      <dgm:spPr/>
      <dgm:t>
        <a:bodyPr/>
        <a:lstStyle/>
        <a:p>
          <a:endParaRPr lang="es-BO"/>
        </a:p>
      </dgm:t>
    </dgm:pt>
    <dgm:pt modelId="{819D6442-2268-404F-9402-73827034272E}" type="pres">
      <dgm:prSet presAssocID="{7D8C5D9A-5498-4729-8F28-3AD00C064AC9}" presName="pillars" presStyleCnt="0"/>
      <dgm:spPr/>
    </dgm:pt>
    <dgm:pt modelId="{9B578340-723D-446B-8CB9-B64B0F9C2083}" type="pres">
      <dgm:prSet presAssocID="{7D8C5D9A-5498-4729-8F28-3AD00C064AC9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27BBDFE-F905-4B37-8F61-C48AF7009DFD}" type="pres">
      <dgm:prSet presAssocID="{58E27F3C-5CEE-441A-B9AC-414E6D7060A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C5937EC-6B17-4C16-AFFC-EB2C8275B751}" type="pres">
      <dgm:prSet presAssocID="{7D8C5D9A-5498-4729-8F28-3AD00C064AC9}" presName="base" presStyleLbl="dkBgShp" presStyleIdx="1" presStyleCnt="2"/>
      <dgm:spPr/>
    </dgm:pt>
  </dgm:ptLst>
  <dgm:cxnLst>
    <dgm:cxn modelId="{15D34514-4793-4E99-BD85-3C04696B3ACF}" type="presOf" srcId="{2E909B99-C1B9-4242-92BA-8C761114650B}" destId="{9B578340-723D-446B-8CB9-B64B0F9C2083}" srcOrd="0" destOrd="0" presId="urn:microsoft.com/office/officeart/2005/8/layout/hList3"/>
    <dgm:cxn modelId="{249DCABA-EAD1-40BB-9181-3E2EDE76053F}" srcId="{7D8C5D9A-5498-4729-8F28-3AD00C064AC9}" destId="{2E909B99-C1B9-4242-92BA-8C761114650B}" srcOrd="0" destOrd="0" parTransId="{781761A1-5A3F-4A9D-9F59-D8D6BB669243}" sibTransId="{AF7D4AF5-D946-41AC-9F4D-16052131B3A9}"/>
    <dgm:cxn modelId="{EF5249FD-8B0D-4C57-A747-886EAFDB0407}" srcId="{7D8C5D9A-5498-4729-8F28-3AD00C064AC9}" destId="{58E27F3C-5CEE-441A-B9AC-414E6D7060A8}" srcOrd="1" destOrd="0" parTransId="{88C03D96-DBFB-4D37-B342-90DF66F9A919}" sibTransId="{66C2505E-B53F-4CEB-9A38-445295F21A39}"/>
    <dgm:cxn modelId="{06E921CC-D23A-4B9B-A18E-987989E47976}" srcId="{2D033DF5-980C-4514-BB8D-87F022929DC4}" destId="{7D8C5D9A-5498-4729-8F28-3AD00C064AC9}" srcOrd="0" destOrd="0" parTransId="{3A17EAFF-39D6-4C09-ADBD-8964618F6A58}" sibTransId="{CBC8ABB1-1179-42BB-B39D-F7818BF303F9}"/>
    <dgm:cxn modelId="{175DF54A-170F-4AB9-80DB-1C811E31D4EC}" type="presOf" srcId="{58E27F3C-5CEE-441A-B9AC-414E6D7060A8}" destId="{227BBDFE-F905-4B37-8F61-C48AF7009DFD}" srcOrd="0" destOrd="0" presId="urn:microsoft.com/office/officeart/2005/8/layout/hList3"/>
    <dgm:cxn modelId="{3422513E-4371-4B4F-AB70-5E0C7DF74EC9}" type="presOf" srcId="{7D8C5D9A-5498-4729-8F28-3AD00C064AC9}" destId="{D13C7328-FED7-47BD-98D1-6F69AD2EABC0}" srcOrd="0" destOrd="0" presId="urn:microsoft.com/office/officeart/2005/8/layout/hList3"/>
    <dgm:cxn modelId="{DCFF957A-78AF-48CF-AADF-454DD17C8AE6}" type="presOf" srcId="{2D033DF5-980C-4514-BB8D-87F022929DC4}" destId="{F184DC39-634A-425F-8C26-B81E1CCDB72B}" srcOrd="0" destOrd="0" presId="urn:microsoft.com/office/officeart/2005/8/layout/hList3"/>
    <dgm:cxn modelId="{3A53CA10-034A-4A40-B84D-EBEE3A3F88F5}" type="presParOf" srcId="{F184DC39-634A-425F-8C26-B81E1CCDB72B}" destId="{D13C7328-FED7-47BD-98D1-6F69AD2EABC0}" srcOrd="0" destOrd="0" presId="urn:microsoft.com/office/officeart/2005/8/layout/hList3"/>
    <dgm:cxn modelId="{D1CEDC14-2AD4-4EE8-A9F8-6D6A6CF631AB}" type="presParOf" srcId="{F184DC39-634A-425F-8C26-B81E1CCDB72B}" destId="{819D6442-2268-404F-9402-73827034272E}" srcOrd="1" destOrd="0" presId="urn:microsoft.com/office/officeart/2005/8/layout/hList3"/>
    <dgm:cxn modelId="{0865B0D2-6DB2-494A-AFB8-528CB49C4432}" type="presParOf" srcId="{819D6442-2268-404F-9402-73827034272E}" destId="{9B578340-723D-446B-8CB9-B64B0F9C2083}" srcOrd="0" destOrd="0" presId="urn:microsoft.com/office/officeart/2005/8/layout/hList3"/>
    <dgm:cxn modelId="{59F539C9-A33D-4F1F-9784-9C66044AD1E9}" type="presParOf" srcId="{819D6442-2268-404F-9402-73827034272E}" destId="{227BBDFE-F905-4B37-8F61-C48AF7009DFD}" srcOrd="1" destOrd="0" presId="urn:microsoft.com/office/officeart/2005/8/layout/hList3"/>
    <dgm:cxn modelId="{66FF1256-E760-4EBA-BA85-91676A7D801E}" type="presParOf" srcId="{F184DC39-634A-425F-8C26-B81E1CCDB72B}" destId="{AC5937EC-6B17-4C16-AFFC-EB2C8275B75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DB9DC9-C0F0-4DD7-B76D-01B5DA6BBC34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BO"/>
        </a:p>
      </dgm:t>
    </dgm:pt>
    <dgm:pt modelId="{E52D0668-0B88-4EE8-9339-47265A9F144F}">
      <dgm:prSet/>
      <dgm:spPr/>
      <dgm:t>
        <a:bodyPr/>
        <a:lstStyle/>
        <a:p>
          <a:pPr rtl="0"/>
          <a:r>
            <a:rPr lang="es-BO" b="1" dirty="0" smtClean="0"/>
            <a:t>REINGENIERIA EN PROCESOS ADUANEROS</a:t>
          </a:r>
          <a:endParaRPr lang="es-BO" dirty="0"/>
        </a:p>
      </dgm:t>
    </dgm:pt>
    <dgm:pt modelId="{3633F1D9-BB3F-4F0B-AFE1-A28BBAACBA26}" type="parTrans" cxnId="{687EAC01-84FA-48D4-9E60-C4665A6BEEED}">
      <dgm:prSet/>
      <dgm:spPr/>
      <dgm:t>
        <a:bodyPr/>
        <a:lstStyle/>
        <a:p>
          <a:endParaRPr lang="es-BO"/>
        </a:p>
      </dgm:t>
    </dgm:pt>
    <dgm:pt modelId="{6FC3448B-A382-481D-97C7-5400C6D5599F}" type="sibTrans" cxnId="{687EAC01-84FA-48D4-9E60-C4665A6BEEED}">
      <dgm:prSet/>
      <dgm:spPr/>
      <dgm:t>
        <a:bodyPr/>
        <a:lstStyle/>
        <a:p>
          <a:endParaRPr lang="es-BO"/>
        </a:p>
      </dgm:t>
    </dgm:pt>
    <dgm:pt modelId="{B26B05D4-D6E0-4779-B249-319E5DBBEB7F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CONTROLES FISCALES</a:t>
          </a:r>
          <a:endParaRPr lang="es-BO" b="1" dirty="0">
            <a:solidFill>
              <a:srgbClr val="002060"/>
            </a:solidFill>
          </a:endParaRPr>
        </a:p>
      </dgm:t>
    </dgm:pt>
    <dgm:pt modelId="{A04F22EA-C555-44AF-BD9E-CFE9229D5869}" type="parTrans" cxnId="{A3BC4209-289E-4B43-9202-E7602D371330}">
      <dgm:prSet/>
      <dgm:spPr/>
      <dgm:t>
        <a:bodyPr/>
        <a:lstStyle/>
        <a:p>
          <a:endParaRPr lang="es-BO"/>
        </a:p>
      </dgm:t>
    </dgm:pt>
    <dgm:pt modelId="{25B76077-72BC-4AF9-8DF9-50A63E91897C}" type="sibTrans" cxnId="{A3BC4209-289E-4B43-9202-E7602D371330}">
      <dgm:prSet/>
      <dgm:spPr/>
      <dgm:t>
        <a:bodyPr/>
        <a:lstStyle/>
        <a:p>
          <a:endParaRPr lang="es-BO"/>
        </a:p>
      </dgm:t>
    </dgm:pt>
    <dgm:pt modelId="{D6885F11-1232-44F1-957C-94D3B0F2D14D}">
      <dgm:prSet/>
      <dgm:spPr/>
      <dgm:t>
        <a:bodyPr/>
        <a:lstStyle/>
        <a:p>
          <a:pPr rtl="0"/>
          <a:r>
            <a:rPr lang="es-BO" b="1" dirty="0" smtClean="0">
              <a:solidFill>
                <a:srgbClr val="002060"/>
              </a:solidFill>
            </a:rPr>
            <a:t>CONTROLES EXTRA FISCALES</a:t>
          </a:r>
          <a:endParaRPr lang="es-BO" b="1" dirty="0">
            <a:solidFill>
              <a:srgbClr val="002060"/>
            </a:solidFill>
          </a:endParaRPr>
        </a:p>
      </dgm:t>
    </dgm:pt>
    <dgm:pt modelId="{C9AA8955-89CA-4C5E-8FAE-DD3EA10B8A68}" type="parTrans" cxnId="{01147D33-9A74-46B4-97C4-872AEFFAAA1B}">
      <dgm:prSet/>
      <dgm:spPr/>
      <dgm:t>
        <a:bodyPr/>
        <a:lstStyle/>
        <a:p>
          <a:endParaRPr lang="es-BO"/>
        </a:p>
      </dgm:t>
    </dgm:pt>
    <dgm:pt modelId="{D6DDE8B3-8591-44D9-AB22-14ED743B5065}" type="sibTrans" cxnId="{01147D33-9A74-46B4-97C4-872AEFFAAA1B}">
      <dgm:prSet/>
      <dgm:spPr/>
      <dgm:t>
        <a:bodyPr/>
        <a:lstStyle/>
        <a:p>
          <a:endParaRPr lang="es-BO"/>
        </a:p>
      </dgm:t>
    </dgm:pt>
    <dgm:pt modelId="{6CA046BB-6321-4AFE-90B8-BBAE60CC08A7}" type="pres">
      <dgm:prSet presAssocID="{8FDB9DC9-C0F0-4DD7-B76D-01B5DA6BBC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C36E7197-AAF7-4244-AEB8-2F85F668B2C5}" type="pres">
      <dgm:prSet presAssocID="{E52D0668-0B88-4EE8-9339-47265A9F144F}" presName="roof" presStyleLbl="dkBgShp" presStyleIdx="0" presStyleCnt="2"/>
      <dgm:spPr/>
      <dgm:t>
        <a:bodyPr/>
        <a:lstStyle/>
        <a:p>
          <a:endParaRPr lang="es-BO"/>
        </a:p>
      </dgm:t>
    </dgm:pt>
    <dgm:pt modelId="{54EF75CB-B70E-4998-810B-74B978CE824D}" type="pres">
      <dgm:prSet presAssocID="{E52D0668-0B88-4EE8-9339-47265A9F144F}" presName="pillars" presStyleCnt="0"/>
      <dgm:spPr/>
    </dgm:pt>
    <dgm:pt modelId="{0E73A70A-4D91-45C0-8ACE-6150BE833E0F}" type="pres">
      <dgm:prSet presAssocID="{E52D0668-0B88-4EE8-9339-47265A9F144F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7DFEFBF-7FB6-4861-80E6-FD4C756A4CCD}" type="pres">
      <dgm:prSet presAssocID="{D6885F11-1232-44F1-957C-94D3B0F2D14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1B3B0CD-BA99-4D10-A5C2-3516FF448E05}" type="pres">
      <dgm:prSet presAssocID="{E52D0668-0B88-4EE8-9339-47265A9F144F}" presName="base" presStyleLbl="dkBgShp" presStyleIdx="1" presStyleCnt="2"/>
      <dgm:spPr/>
    </dgm:pt>
  </dgm:ptLst>
  <dgm:cxnLst>
    <dgm:cxn modelId="{4B3CDF94-5AD6-4C45-AD0A-03D9F1D556B1}" type="presOf" srcId="{D6885F11-1232-44F1-957C-94D3B0F2D14D}" destId="{07DFEFBF-7FB6-4861-80E6-FD4C756A4CCD}" srcOrd="0" destOrd="0" presId="urn:microsoft.com/office/officeart/2005/8/layout/hList3"/>
    <dgm:cxn modelId="{2B492E5D-1C14-440E-AB66-5D9BF7DC409A}" type="presOf" srcId="{E52D0668-0B88-4EE8-9339-47265A9F144F}" destId="{C36E7197-AAF7-4244-AEB8-2F85F668B2C5}" srcOrd="0" destOrd="0" presId="urn:microsoft.com/office/officeart/2005/8/layout/hList3"/>
    <dgm:cxn modelId="{5AB5D478-D7A5-4602-920E-1DDFD5754729}" type="presOf" srcId="{B26B05D4-D6E0-4779-B249-319E5DBBEB7F}" destId="{0E73A70A-4D91-45C0-8ACE-6150BE833E0F}" srcOrd="0" destOrd="0" presId="urn:microsoft.com/office/officeart/2005/8/layout/hList3"/>
    <dgm:cxn modelId="{1CEC8AA7-F92C-474F-A48A-DBC2C4C4F76D}" type="presOf" srcId="{8FDB9DC9-C0F0-4DD7-B76D-01B5DA6BBC34}" destId="{6CA046BB-6321-4AFE-90B8-BBAE60CC08A7}" srcOrd="0" destOrd="0" presId="urn:microsoft.com/office/officeart/2005/8/layout/hList3"/>
    <dgm:cxn modelId="{01147D33-9A74-46B4-97C4-872AEFFAAA1B}" srcId="{E52D0668-0B88-4EE8-9339-47265A9F144F}" destId="{D6885F11-1232-44F1-957C-94D3B0F2D14D}" srcOrd="1" destOrd="0" parTransId="{C9AA8955-89CA-4C5E-8FAE-DD3EA10B8A68}" sibTransId="{D6DDE8B3-8591-44D9-AB22-14ED743B5065}"/>
    <dgm:cxn modelId="{687EAC01-84FA-48D4-9E60-C4665A6BEEED}" srcId="{8FDB9DC9-C0F0-4DD7-B76D-01B5DA6BBC34}" destId="{E52D0668-0B88-4EE8-9339-47265A9F144F}" srcOrd="0" destOrd="0" parTransId="{3633F1D9-BB3F-4F0B-AFE1-A28BBAACBA26}" sibTransId="{6FC3448B-A382-481D-97C7-5400C6D5599F}"/>
    <dgm:cxn modelId="{A3BC4209-289E-4B43-9202-E7602D371330}" srcId="{E52D0668-0B88-4EE8-9339-47265A9F144F}" destId="{B26B05D4-D6E0-4779-B249-319E5DBBEB7F}" srcOrd="0" destOrd="0" parTransId="{A04F22EA-C555-44AF-BD9E-CFE9229D5869}" sibTransId="{25B76077-72BC-4AF9-8DF9-50A63E91897C}"/>
    <dgm:cxn modelId="{5B82BB1E-90A7-4A45-B9DE-90A0FD062B05}" type="presParOf" srcId="{6CA046BB-6321-4AFE-90B8-BBAE60CC08A7}" destId="{C36E7197-AAF7-4244-AEB8-2F85F668B2C5}" srcOrd="0" destOrd="0" presId="urn:microsoft.com/office/officeart/2005/8/layout/hList3"/>
    <dgm:cxn modelId="{DE423A1C-4FA6-496F-9CE2-3DF7AF2568C9}" type="presParOf" srcId="{6CA046BB-6321-4AFE-90B8-BBAE60CC08A7}" destId="{54EF75CB-B70E-4998-810B-74B978CE824D}" srcOrd="1" destOrd="0" presId="urn:microsoft.com/office/officeart/2005/8/layout/hList3"/>
    <dgm:cxn modelId="{8CCD85EB-242B-41C1-8AFC-E3816A269E06}" type="presParOf" srcId="{54EF75CB-B70E-4998-810B-74B978CE824D}" destId="{0E73A70A-4D91-45C0-8ACE-6150BE833E0F}" srcOrd="0" destOrd="0" presId="urn:microsoft.com/office/officeart/2005/8/layout/hList3"/>
    <dgm:cxn modelId="{4BF8B3FB-9C50-4795-B228-51BAE073889A}" type="presParOf" srcId="{54EF75CB-B70E-4998-810B-74B978CE824D}" destId="{07DFEFBF-7FB6-4861-80E6-FD4C756A4CCD}" srcOrd="1" destOrd="0" presId="urn:microsoft.com/office/officeart/2005/8/layout/hList3"/>
    <dgm:cxn modelId="{67416670-AF31-47E6-82C1-CF2EFDD5DD63}" type="presParOf" srcId="{6CA046BB-6321-4AFE-90B8-BBAE60CC08A7}" destId="{21B3B0CD-BA99-4D10-A5C2-3516FF448E0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4D0D2D-DBDD-4D40-9A40-C36C64AC9C23}" type="doc">
      <dgm:prSet loTypeId="urn:microsoft.com/office/officeart/2005/8/layout/process2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24CF1422-BC5B-40ED-A6A1-FB1DF64E53F7}">
      <dgm:prSet custT="1"/>
      <dgm:spPr/>
      <dgm:t>
        <a:bodyPr/>
        <a:lstStyle/>
        <a:p>
          <a:pPr algn="ctr" rtl="0"/>
          <a:r>
            <a:rPr lang="es-ES" sz="1800" b="1" dirty="0" smtClean="0"/>
            <a:t>ORGANIZACIÓN MUNDIÁL DE ADUANAS</a:t>
          </a:r>
          <a:endParaRPr lang="es-ES" sz="1800" b="1" dirty="0"/>
        </a:p>
      </dgm:t>
    </dgm:pt>
    <dgm:pt modelId="{1207E669-47B6-40CF-A566-D1241429988A}" type="parTrans" cxnId="{0019A5EE-4722-4429-A29B-85736E962149}">
      <dgm:prSet/>
      <dgm:spPr/>
      <dgm:t>
        <a:bodyPr/>
        <a:lstStyle/>
        <a:p>
          <a:endParaRPr lang="es-BO"/>
        </a:p>
      </dgm:t>
    </dgm:pt>
    <dgm:pt modelId="{24A920AC-5DA9-4D4F-86CD-B76496D1ED33}" type="sibTrans" cxnId="{0019A5EE-4722-4429-A29B-85736E962149}">
      <dgm:prSet/>
      <dgm:spPr>
        <a:solidFill>
          <a:srgbClr val="931618"/>
        </a:solidFill>
      </dgm:spPr>
      <dgm:t>
        <a:bodyPr/>
        <a:lstStyle/>
        <a:p>
          <a:endParaRPr lang="es-BO"/>
        </a:p>
      </dgm:t>
    </dgm:pt>
    <dgm:pt modelId="{24BF0DCE-F3BB-40E6-8340-586E57C84A40}">
      <dgm:prSet custT="1"/>
      <dgm:spPr/>
      <dgm:t>
        <a:bodyPr/>
        <a:lstStyle/>
        <a:p>
          <a:pPr algn="ctr" rtl="0"/>
          <a:r>
            <a:rPr lang="es-ES" sz="1800" b="1" dirty="0" smtClean="0"/>
            <a:t>MARCO NORMATIVO PARA ASEGURAR  Y FACILITAR EL COMERCIO GLOBAL (SAFE)</a:t>
          </a:r>
          <a:endParaRPr lang="es-ES" sz="1800" b="1" dirty="0"/>
        </a:p>
      </dgm:t>
    </dgm:pt>
    <dgm:pt modelId="{80F38257-B8BF-4724-A672-A5F1DC92F9B7}" type="parTrans" cxnId="{C1D7F315-815C-4985-83FF-7F807002159A}">
      <dgm:prSet/>
      <dgm:spPr/>
      <dgm:t>
        <a:bodyPr/>
        <a:lstStyle/>
        <a:p>
          <a:endParaRPr lang="es-BO"/>
        </a:p>
      </dgm:t>
    </dgm:pt>
    <dgm:pt modelId="{7464B178-6B99-485A-BC26-7E24EBC026D9}" type="sibTrans" cxnId="{C1D7F315-815C-4985-83FF-7F807002159A}">
      <dgm:prSet/>
      <dgm:spPr/>
      <dgm:t>
        <a:bodyPr/>
        <a:lstStyle/>
        <a:p>
          <a:endParaRPr lang="es-BO"/>
        </a:p>
      </dgm:t>
    </dgm:pt>
    <dgm:pt modelId="{55365F07-0CD1-4156-A323-87AAB1F9FFA3}" type="pres">
      <dgm:prSet presAssocID="{8E4D0D2D-DBDD-4D40-9A40-C36C64AC9C2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466080B8-9800-4A16-8F5E-D20B9F35E9D1}" type="pres">
      <dgm:prSet presAssocID="{24CF1422-BC5B-40ED-A6A1-FB1DF64E53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54AC7FF-D090-4661-A85A-9254C77D22AD}" type="pres">
      <dgm:prSet presAssocID="{24A920AC-5DA9-4D4F-86CD-B76496D1ED33}" presName="sibTrans" presStyleLbl="sibTrans2D1" presStyleIdx="0" presStyleCnt="1"/>
      <dgm:spPr/>
      <dgm:t>
        <a:bodyPr/>
        <a:lstStyle/>
        <a:p>
          <a:endParaRPr lang="es-BO"/>
        </a:p>
      </dgm:t>
    </dgm:pt>
    <dgm:pt modelId="{B88F27E7-4A60-4DBA-8D16-45DB774D23F4}" type="pres">
      <dgm:prSet presAssocID="{24A920AC-5DA9-4D4F-86CD-B76496D1ED33}" presName="connectorText" presStyleLbl="sibTrans2D1" presStyleIdx="0" presStyleCnt="1"/>
      <dgm:spPr/>
      <dgm:t>
        <a:bodyPr/>
        <a:lstStyle/>
        <a:p>
          <a:endParaRPr lang="es-BO"/>
        </a:p>
      </dgm:t>
    </dgm:pt>
    <dgm:pt modelId="{EC0CD340-8DB3-4AF5-BF7F-3D9D9E8887DC}" type="pres">
      <dgm:prSet presAssocID="{24BF0DCE-F3BB-40E6-8340-586E57C84A4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C1D7F315-815C-4985-83FF-7F807002159A}" srcId="{8E4D0D2D-DBDD-4D40-9A40-C36C64AC9C23}" destId="{24BF0DCE-F3BB-40E6-8340-586E57C84A40}" srcOrd="1" destOrd="0" parTransId="{80F38257-B8BF-4724-A672-A5F1DC92F9B7}" sibTransId="{7464B178-6B99-485A-BC26-7E24EBC026D9}"/>
    <dgm:cxn modelId="{03928E7D-E9C0-45CD-B509-80DAC76703E3}" type="presOf" srcId="{24CF1422-BC5B-40ED-A6A1-FB1DF64E53F7}" destId="{466080B8-9800-4A16-8F5E-D20B9F35E9D1}" srcOrd="0" destOrd="0" presId="urn:microsoft.com/office/officeart/2005/8/layout/process2"/>
    <dgm:cxn modelId="{0019A5EE-4722-4429-A29B-85736E962149}" srcId="{8E4D0D2D-DBDD-4D40-9A40-C36C64AC9C23}" destId="{24CF1422-BC5B-40ED-A6A1-FB1DF64E53F7}" srcOrd="0" destOrd="0" parTransId="{1207E669-47B6-40CF-A566-D1241429988A}" sibTransId="{24A920AC-5DA9-4D4F-86CD-B76496D1ED33}"/>
    <dgm:cxn modelId="{0C499625-234C-4E87-A6C3-0E4F1D497937}" type="presOf" srcId="{24A920AC-5DA9-4D4F-86CD-B76496D1ED33}" destId="{B88F27E7-4A60-4DBA-8D16-45DB774D23F4}" srcOrd="1" destOrd="0" presId="urn:microsoft.com/office/officeart/2005/8/layout/process2"/>
    <dgm:cxn modelId="{068ED830-9427-4811-8A67-568252E20F8A}" type="presOf" srcId="{24BF0DCE-F3BB-40E6-8340-586E57C84A40}" destId="{EC0CD340-8DB3-4AF5-BF7F-3D9D9E8887DC}" srcOrd="0" destOrd="0" presId="urn:microsoft.com/office/officeart/2005/8/layout/process2"/>
    <dgm:cxn modelId="{121C2B34-F345-4C09-8D7B-07DCA5874270}" type="presOf" srcId="{8E4D0D2D-DBDD-4D40-9A40-C36C64AC9C23}" destId="{55365F07-0CD1-4156-A323-87AAB1F9FFA3}" srcOrd="0" destOrd="0" presId="urn:microsoft.com/office/officeart/2005/8/layout/process2"/>
    <dgm:cxn modelId="{4541332B-0072-4746-A531-67514F5FCEC6}" type="presOf" srcId="{24A920AC-5DA9-4D4F-86CD-B76496D1ED33}" destId="{F54AC7FF-D090-4661-A85A-9254C77D22AD}" srcOrd="0" destOrd="0" presId="urn:microsoft.com/office/officeart/2005/8/layout/process2"/>
    <dgm:cxn modelId="{240D047F-F1D0-4158-8D87-2155C1484DC1}" type="presParOf" srcId="{55365F07-0CD1-4156-A323-87AAB1F9FFA3}" destId="{466080B8-9800-4A16-8F5E-D20B9F35E9D1}" srcOrd="0" destOrd="0" presId="urn:microsoft.com/office/officeart/2005/8/layout/process2"/>
    <dgm:cxn modelId="{D37688F2-EAB3-4022-97B1-07F6592AC428}" type="presParOf" srcId="{55365F07-0CD1-4156-A323-87AAB1F9FFA3}" destId="{F54AC7FF-D090-4661-A85A-9254C77D22AD}" srcOrd="1" destOrd="0" presId="urn:microsoft.com/office/officeart/2005/8/layout/process2"/>
    <dgm:cxn modelId="{74970C09-C77F-4C8D-9075-0434A5D2F712}" type="presParOf" srcId="{F54AC7FF-D090-4661-A85A-9254C77D22AD}" destId="{B88F27E7-4A60-4DBA-8D16-45DB774D23F4}" srcOrd="0" destOrd="0" presId="urn:microsoft.com/office/officeart/2005/8/layout/process2"/>
    <dgm:cxn modelId="{074FB823-C485-4417-AA81-6FC12662209A}" type="presParOf" srcId="{55365F07-0CD1-4156-A323-87AAB1F9FFA3}" destId="{EC0CD340-8DB3-4AF5-BF7F-3D9D9E8887D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F8A15-7F7A-444D-92A8-05F73D0C8054}">
      <dsp:nvSpPr>
        <dsp:cNvPr id="0" name=""/>
        <dsp:cNvSpPr/>
      </dsp:nvSpPr>
      <dsp:spPr>
        <a:xfrm>
          <a:off x="13302" y="401375"/>
          <a:ext cx="1552403" cy="15524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300" b="1" kern="1200" dirty="0" smtClean="0"/>
            <a:t>11 DE SEPTIEMBRE 2001</a:t>
          </a:r>
          <a:endParaRPr lang="es-ES" sz="1300" b="1" kern="1200" dirty="0"/>
        </a:p>
      </dsp:txBody>
      <dsp:txXfrm>
        <a:off x="13302" y="401375"/>
        <a:ext cx="1552403" cy="1552403"/>
      </dsp:txXfrm>
    </dsp:sp>
    <dsp:sp modelId="{A59A6C4F-BD0A-4CF3-A481-EF2783B802C8}">
      <dsp:nvSpPr>
        <dsp:cNvPr id="0" name=""/>
        <dsp:cNvSpPr/>
      </dsp:nvSpPr>
      <dsp:spPr>
        <a:xfrm>
          <a:off x="1565706" y="1138771"/>
          <a:ext cx="468987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468987" y="388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>
        <a:off x="1788475" y="1165852"/>
        <a:ext cx="23449" cy="23449"/>
      </dsp:txXfrm>
    </dsp:sp>
    <dsp:sp modelId="{311DBB22-A653-438A-B339-350985A8128D}">
      <dsp:nvSpPr>
        <dsp:cNvPr id="0" name=""/>
        <dsp:cNvSpPr/>
      </dsp:nvSpPr>
      <dsp:spPr>
        <a:xfrm>
          <a:off x="2034693" y="401375"/>
          <a:ext cx="1552403" cy="15524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SEGURIDAD DE LA CADENA LOGÍSTICA</a:t>
          </a:r>
          <a:endParaRPr lang="es-ES" sz="1400" b="1" kern="1200" dirty="0">
            <a:solidFill>
              <a:srgbClr val="002060"/>
            </a:solidFill>
          </a:endParaRPr>
        </a:p>
      </dsp:txBody>
      <dsp:txXfrm>
        <a:off x="2034693" y="401375"/>
        <a:ext cx="1552403" cy="155240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AB1FA0-CAC8-48CE-913B-152EB0CD46E1}">
      <dsp:nvSpPr>
        <dsp:cNvPr id="0" name=""/>
        <dsp:cNvSpPr/>
      </dsp:nvSpPr>
      <dsp:spPr>
        <a:xfrm>
          <a:off x="0" y="277206"/>
          <a:ext cx="4032447" cy="97210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OPERADOR ECONÓMICO AUTORIZADO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0" y="277206"/>
        <a:ext cx="4032447" cy="97210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080B8-9800-4A16-8F5E-D20B9F35E9D1}">
      <dsp:nvSpPr>
        <dsp:cNvPr id="0" name=""/>
        <dsp:cNvSpPr/>
      </dsp:nvSpPr>
      <dsp:spPr>
        <a:xfrm>
          <a:off x="458840" y="3458"/>
          <a:ext cx="3184494" cy="1043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GARANTIZAR Y FACILITAR CIRCULACION DE MERCANCIAS</a:t>
          </a:r>
          <a:endParaRPr lang="es-ES" sz="1800" b="1" kern="1200" dirty="0"/>
        </a:p>
      </dsp:txBody>
      <dsp:txXfrm>
        <a:off x="458840" y="3458"/>
        <a:ext cx="3184494" cy="1043971"/>
      </dsp:txXfrm>
    </dsp:sp>
    <dsp:sp modelId="{F54AC7FF-D090-4661-A85A-9254C77D22AD}">
      <dsp:nvSpPr>
        <dsp:cNvPr id="0" name=""/>
        <dsp:cNvSpPr/>
      </dsp:nvSpPr>
      <dsp:spPr>
        <a:xfrm rot="5400000">
          <a:off x="1864091" y="1102183"/>
          <a:ext cx="373992" cy="469853"/>
        </a:xfrm>
        <a:prstGeom prst="rightArrow">
          <a:avLst>
            <a:gd name="adj1" fmla="val 60000"/>
            <a:gd name="adj2" fmla="val 50000"/>
          </a:avLst>
        </a:prstGeom>
        <a:solidFill>
          <a:srgbClr val="93161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900" kern="1200"/>
        </a:p>
      </dsp:txBody>
      <dsp:txXfrm rot="5400000">
        <a:off x="1864091" y="1102183"/>
        <a:ext cx="373992" cy="469853"/>
      </dsp:txXfrm>
    </dsp:sp>
    <dsp:sp modelId="{EC0CD340-8DB3-4AF5-BF7F-3D9D9E8887DC}">
      <dsp:nvSpPr>
        <dsp:cNvPr id="0" name=""/>
        <dsp:cNvSpPr/>
      </dsp:nvSpPr>
      <dsp:spPr>
        <a:xfrm>
          <a:off x="443628" y="1626791"/>
          <a:ext cx="3214919" cy="9179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SIMPLIFICACION Y FACILITACION</a:t>
          </a:r>
          <a:endParaRPr lang="es-ES" sz="1800" b="1" kern="1200" dirty="0"/>
        </a:p>
      </dsp:txBody>
      <dsp:txXfrm>
        <a:off x="443628" y="1626791"/>
        <a:ext cx="3214919" cy="9179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90C3A-4E64-418E-962A-CDB7129CB6B4}">
      <dsp:nvSpPr>
        <dsp:cNvPr id="0" name=""/>
        <dsp:cNvSpPr/>
      </dsp:nvSpPr>
      <dsp:spPr>
        <a:xfrm>
          <a:off x="1412916" y="-103784"/>
          <a:ext cx="4554478" cy="4554478"/>
        </a:xfrm>
        <a:prstGeom prst="circularArrow">
          <a:avLst>
            <a:gd name="adj1" fmla="val 4668"/>
            <a:gd name="adj2" fmla="val 272909"/>
            <a:gd name="adj3" fmla="val 12922704"/>
            <a:gd name="adj4" fmla="val 17968876"/>
            <a:gd name="adj5" fmla="val 4847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2DB8B66-0D14-458E-89E1-F2A7FE7BD774}">
      <dsp:nvSpPr>
        <dsp:cNvPr id="0" name=""/>
        <dsp:cNvSpPr/>
      </dsp:nvSpPr>
      <dsp:spPr>
        <a:xfrm>
          <a:off x="2209048" y="349"/>
          <a:ext cx="2962215" cy="1481107"/>
        </a:xfrm>
        <a:prstGeom prst="roundRect">
          <a:avLst/>
        </a:prstGeom>
        <a:gradFill rotWithShape="0">
          <a:gsLst>
            <a:gs pos="0">
              <a:srgbClr val="931618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ARMONIZACIÓN DE REQUISITOS A LA INFORMACION ELECTRONICA</a:t>
          </a:r>
          <a:endParaRPr lang="es-BO" sz="2200" kern="1200" dirty="0"/>
        </a:p>
      </dsp:txBody>
      <dsp:txXfrm>
        <a:off x="2209048" y="349"/>
        <a:ext cx="2962215" cy="1481107"/>
      </dsp:txXfrm>
    </dsp:sp>
    <dsp:sp modelId="{14F38F7D-A509-4855-AD21-17FED3AD96C8}">
      <dsp:nvSpPr>
        <dsp:cNvPr id="0" name=""/>
        <dsp:cNvSpPr/>
      </dsp:nvSpPr>
      <dsp:spPr>
        <a:xfrm>
          <a:off x="3844408" y="1635710"/>
          <a:ext cx="2962215" cy="14811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1274"/>
                <a:lumOff val="1127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1274"/>
                <a:lumOff val="1127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1274"/>
                <a:lumOff val="11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COMPROMISO ENFOQUE COHERENTE DE ANALISIS DE RIESGOS </a:t>
          </a:r>
          <a:endParaRPr lang="es-ES" sz="2200" b="1" kern="1200" dirty="0"/>
        </a:p>
      </dsp:txBody>
      <dsp:txXfrm>
        <a:off x="3844408" y="1635710"/>
        <a:ext cx="2962215" cy="1481107"/>
      </dsp:txXfrm>
    </dsp:sp>
    <dsp:sp modelId="{F1FDEE0A-45E6-432C-9039-81A0EA957D1D}">
      <dsp:nvSpPr>
        <dsp:cNvPr id="0" name=""/>
        <dsp:cNvSpPr/>
      </dsp:nvSpPr>
      <dsp:spPr>
        <a:xfrm>
          <a:off x="2209048" y="3271070"/>
          <a:ext cx="2962215" cy="14811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2547"/>
                <a:lumOff val="2254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2547"/>
                <a:lumOff val="2254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2547"/>
                <a:lumOff val="225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INSPECCIÓN CON EQUIPOS NO INVASIVOS</a:t>
          </a:r>
          <a:endParaRPr lang="es-ES" sz="2200" b="1" kern="1200" dirty="0"/>
        </a:p>
      </dsp:txBody>
      <dsp:txXfrm>
        <a:off x="2209048" y="3271070"/>
        <a:ext cx="2962215" cy="1481107"/>
      </dsp:txXfrm>
    </dsp:sp>
    <dsp:sp modelId="{29C49F41-E01A-4541-9221-42FEE3B07C54}">
      <dsp:nvSpPr>
        <dsp:cNvPr id="0" name=""/>
        <dsp:cNvSpPr/>
      </dsp:nvSpPr>
      <dsp:spPr>
        <a:xfrm>
          <a:off x="573688" y="1635710"/>
          <a:ext cx="2962215" cy="148110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DEFINICION VENTAJAS Y BENEFICIOS A EMPRESAS</a:t>
          </a:r>
          <a:endParaRPr lang="es-ES" sz="2200" b="1" kern="1200" dirty="0"/>
        </a:p>
      </dsp:txBody>
      <dsp:txXfrm>
        <a:off x="573688" y="1635710"/>
        <a:ext cx="2962215" cy="148110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16C85-CF38-4FD7-A9CA-F905FDEF0050}">
      <dsp:nvSpPr>
        <dsp:cNvPr id="0" name=""/>
        <dsp:cNvSpPr/>
      </dsp:nvSpPr>
      <dsp:spPr>
        <a:xfrm>
          <a:off x="5181" y="23210"/>
          <a:ext cx="1689797" cy="16897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ADUANAS – ADUANAS</a:t>
          </a:r>
          <a:endParaRPr lang="es-ES" sz="1600" b="1" kern="1200" dirty="0"/>
        </a:p>
      </dsp:txBody>
      <dsp:txXfrm>
        <a:off x="5181" y="23210"/>
        <a:ext cx="1689797" cy="1689797"/>
      </dsp:txXfrm>
    </dsp:sp>
    <dsp:sp modelId="{2D2B05C1-A9ED-4A4E-A59A-8CD310AE4345}">
      <dsp:nvSpPr>
        <dsp:cNvPr id="0" name=""/>
        <dsp:cNvSpPr/>
      </dsp:nvSpPr>
      <dsp:spPr>
        <a:xfrm>
          <a:off x="360038" y="1850218"/>
          <a:ext cx="980082" cy="98008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60038" y="1850218"/>
        <a:ext cx="980082" cy="980082"/>
      </dsp:txXfrm>
    </dsp:sp>
    <dsp:sp modelId="{318C22A3-85D4-4A33-A178-E42EBB56E780}">
      <dsp:nvSpPr>
        <dsp:cNvPr id="0" name=""/>
        <dsp:cNvSpPr/>
      </dsp:nvSpPr>
      <dsp:spPr>
        <a:xfrm>
          <a:off x="5181" y="2967512"/>
          <a:ext cx="1689797" cy="1689797"/>
        </a:xfrm>
        <a:prstGeom prst="ellipse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ADUANAS – EMPRESAS</a:t>
          </a:r>
          <a:endParaRPr lang="es-ES" sz="1600" b="1" kern="1200" dirty="0"/>
        </a:p>
      </dsp:txBody>
      <dsp:txXfrm>
        <a:off x="5181" y="2967512"/>
        <a:ext cx="1689797" cy="1689797"/>
      </dsp:txXfrm>
    </dsp:sp>
    <dsp:sp modelId="{07DA18FA-FA09-42B3-A3D2-021FF3EDC82A}">
      <dsp:nvSpPr>
        <dsp:cNvPr id="0" name=""/>
        <dsp:cNvSpPr/>
      </dsp:nvSpPr>
      <dsp:spPr>
        <a:xfrm>
          <a:off x="1948448" y="2025957"/>
          <a:ext cx="537355" cy="628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1300" kern="1200"/>
        </a:p>
      </dsp:txBody>
      <dsp:txXfrm>
        <a:off x="1948448" y="2025957"/>
        <a:ext cx="537355" cy="628604"/>
      </dsp:txXfrm>
    </dsp:sp>
    <dsp:sp modelId="{669FE4F8-470C-43CC-947B-F16FBFDD9995}">
      <dsp:nvSpPr>
        <dsp:cNvPr id="0" name=""/>
        <dsp:cNvSpPr/>
      </dsp:nvSpPr>
      <dsp:spPr>
        <a:xfrm>
          <a:off x="2708856" y="1477365"/>
          <a:ext cx="3694673" cy="1725789"/>
        </a:xfrm>
        <a:prstGeom prst="ellipse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rgbClr val="002060"/>
              </a:solidFill>
            </a:rPr>
            <a:t>OPERADOR ECONÓMICO AUTORIZADO</a:t>
          </a:r>
          <a:endParaRPr lang="es-ES" sz="2900" b="1" kern="1200" dirty="0">
            <a:solidFill>
              <a:srgbClr val="002060"/>
            </a:solidFill>
          </a:endParaRPr>
        </a:p>
      </dsp:txBody>
      <dsp:txXfrm>
        <a:off x="2708856" y="1477365"/>
        <a:ext cx="3694673" cy="172578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0F625-CD2C-4FCB-B240-9806E2712C13}">
      <dsp:nvSpPr>
        <dsp:cNvPr id="0" name=""/>
        <dsp:cNvSpPr/>
      </dsp:nvSpPr>
      <dsp:spPr>
        <a:xfrm rot="16200000">
          <a:off x="474" y="9686"/>
          <a:ext cx="2212874" cy="221287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ADUANAS</a:t>
          </a:r>
          <a:endParaRPr lang="es-ES" sz="2300" b="1" kern="1200" dirty="0"/>
        </a:p>
      </dsp:txBody>
      <dsp:txXfrm rot="16200000">
        <a:off x="474" y="9686"/>
        <a:ext cx="2212874" cy="2212874"/>
      </dsp:txXfrm>
    </dsp:sp>
    <dsp:sp modelId="{49D603F5-BC29-4934-98DA-CEF008D5E725}">
      <dsp:nvSpPr>
        <dsp:cNvPr id="0" name=""/>
        <dsp:cNvSpPr/>
      </dsp:nvSpPr>
      <dsp:spPr>
        <a:xfrm rot="5400000">
          <a:off x="2323154" y="9686"/>
          <a:ext cx="2212874" cy="221287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2060"/>
              </a:solidFill>
            </a:rPr>
            <a:t>ADUANAS</a:t>
          </a:r>
          <a:endParaRPr lang="es-ES" sz="2300" b="1" kern="1200" dirty="0">
            <a:solidFill>
              <a:srgbClr val="002060"/>
            </a:solidFill>
          </a:endParaRPr>
        </a:p>
      </dsp:txBody>
      <dsp:txXfrm rot="5400000">
        <a:off x="2323154" y="9686"/>
        <a:ext cx="2212874" cy="221287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0F625-CD2C-4FCB-B240-9806E2712C13}">
      <dsp:nvSpPr>
        <dsp:cNvPr id="0" name=""/>
        <dsp:cNvSpPr/>
      </dsp:nvSpPr>
      <dsp:spPr>
        <a:xfrm rot="16200000">
          <a:off x="474" y="9686"/>
          <a:ext cx="2212874" cy="221287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ADUANAS</a:t>
          </a:r>
          <a:endParaRPr lang="es-ES" sz="2100" b="1" kern="1200" dirty="0"/>
        </a:p>
      </dsp:txBody>
      <dsp:txXfrm rot="16200000">
        <a:off x="474" y="9686"/>
        <a:ext cx="2212874" cy="2212874"/>
      </dsp:txXfrm>
    </dsp:sp>
    <dsp:sp modelId="{49D603F5-BC29-4934-98DA-CEF008D5E725}">
      <dsp:nvSpPr>
        <dsp:cNvPr id="0" name=""/>
        <dsp:cNvSpPr/>
      </dsp:nvSpPr>
      <dsp:spPr>
        <a:xfrm rot="5400000">
          <a:off x="2323154" y="9686"/>
          <a:ext cx="2212874" cy="221287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EMPRESAS</a:t>
          </a:r>
          <a:endParaRPr lang="es-ES" sz="2100" b="1" kern="1200" dirty="0">
            <a:solidFill>
              <a:srgbClr val="002060"/>
            </a:solidFill>
          </a:endParaRPr>
        </a:p>
      </dsp:txBody>
      <dsp:txXfrm rot="5400000">
        <a:off x="2323154" y="9686"/>
        <a:ext cx="2212874" cy="221287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47B784-6AC0-42FA-A6B7-9537CC6DC11C}">
      <dsp:nvSpPr>
        <dsp:cNvPr id="0" name=""/>
        <dsp:cNvSpPr/>
      </dsp:nvSpPr>
      <dsp:spPr>
        <a:xfrm>
          <a:off x="0" y="76200"/>
          <a:ext cx="8215313" cy="72008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Persona natural o jurídica</a:t>
          </a:r>
          <a:endParaRPr lang="es-BO" sz="3000" kern="1200" dirty="0"/>
        </a:p>
      </dsp:txBody>
      <dsp:txXfrm>
        <a:off x="0" y="76200"/>
        <a:ext cx="8215313" cy="720087"/>
      </dsp:txXfrm>
    </dsp:sp>
    <dsp:sp modelId="{66031C7B-3258-4A4A-92B0-B493D521BCEE}">
      <dsp:nvSpPr>
        <dsp:cNvPr id="0" name=""/>
        <dsp:cNvSpPr/>
      </dsp:nvSpPr>
      <dsp:spPr>
        <a:xfrm>
          <a:off x="4011" y="948689"/>
          <a:ext cx="2735763" cy="21522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Cumple las normas de la OMA </a:t>
          </a:r>
          <a:endParaRPr lang="es-BO" sz="2700" kern="1200" dirty="0"/>
        </a:p>
      </dsp:txBody>
      <dsp:txXfrm>
        <a:off x="4011" y="948689"/>
        <a:ext cx="2735763" cy="2152269"/>
      </dsp:txXfrm>
    </dsp:sp>
    <dsp:sp modelId="{EB572F8B-2458-46D2-A225-1FD0680C9DED}">
      <dsp:nvSpPr>
        <dsp:cNvPr id="0" name=""/>
        <dsp:cNvSpPr/>
      </dsp:nvSpPr>
      <dsp:spPr>
        <a:xfrm>
          <a:off x="2739774" y="948689"/>
          <a:ext cx="2735763" cy="2152269"/>
        </a:xfrm>
        <a:prstGeom prst="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solidFill>
                <a:srgbClr val="00286A"/>
              </a:solidFill>
            </a:rPr>
            <a:t>Actor confiable que gozará de ventajas aduaneras y de facilitaciones</a:t>
          </a:r>
          <a:endParaRPr lang="es-BO" sz="2700" b="1" kern="1200" dirty="0"/>
        </a:p>
      </dsp:txBody>
      <dsp:txXfrm>
        <a:off x="2739774" y="948689"/>
        <a:ext cx="2735763" cy="2152269"/>
      </dsp:txXfrm>
    </dsp:sp>
    <dsp:sp modelId="{6031D0A6-1858-40A9-A215-16BD3890A3F3}">
      <dsp:nvSpPr>
        <dsp:cNvPr id="0" name=""/>
        <dsp:cNvSpPr/>
      </dsp:nvSpPr>
      <dsp:spPr>
        <a:xfrm>
          <a:off x="5475538" y="948689"/>
          <a:ext cx="2735763" cy="2152269"/>
        </a:xfrm>
        <a:prstGeom prst="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>
              <a:solidFill>
                <a:srgbClr val="00286A"/>
              </a:solidFill>
            </a:rPr>
            <a:t>Seguro y fiable</a:t>
          </a:r>
          <a:endParaRPr lang="es-BO" sz="2700" b="1" kern="1200" dirty="0">
            <a:solidFill>
              <a:srgbClr val="002060"/>
            </a:solidFill>
          </a:endParaRPr>
        </a:p>
      </dsp:txBody>
      <dsp:txXfrm>
        <a:off x="5475538" y="948689"/>
        <a:ext cx="2735763" cy="2152269"/>
      </dsp:txXfrm>
    </dsp:sp>
    <dsp:sp modelId="{BCBA7EB4-79CF-47E4-8740-C44C0B687D2A}">
      <dsp:nvSpPr>
        <dsp:cNvPr id="0" name=""/>
        <dsp:cNvSpPr/>
      </dsp:nvSpPr>
      <dsp:spPr>
        <a:xfrm>
          <a:off x="0" y="3100958"/>
          <a:ext cx="8215313" cy="23914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F6001-639A-4594-91F9-9AC75D34100D}">
      <dsp:nvSpPr>
        <dsp:cNvPr id="0" name=""/>
        <dsp:cNvSpPr/>
      </dsp:nvSpPr>
      <dsp:spPr>
        <a:xfrm>
          <a:off x="0" y="21350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6518B-9F2C-4D5D-BCA1-20EF9DE87003}">
      <dsp:nvSpPr>
        <dsp:cNvPr id="0" name=""/>
        <dsp:cNvSpPr/>
      </dsp:nvSpPr>
      <dsp:spPr>
        <a:xfrm>
          <a:off x="172819" y="8066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 dirty="0" smtClean="0"/>
            <a:t>- Fabricantes </a:t>
          </a:r>
          <a:endParaRPr lang="es-BO" sz="1200" kern="1200" dirty="0"/>
        </a:p>
      </dsp:txBody>
      <dsp:txXfrm>
        <a:off x="172819" y="80664"/>
        <a:ext cx="2419468" cy="265680"/>
      </dsp:txXfrm>
    </dsp:sp>
    <dsp:sp modelId="{0929A6BB-5A59-4642-8A97-E63BAFA5E645}">
      <dsp:nvSpPr>
        <dsp:cNvPr id="0" name=""/>
        <dsp:cNvSpPr/>
      </dsp:nvSpPr>
      <dsp:spPr>
        <a:xfrm>
          <a:off x="0" y="62174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00000"/>
              <a:satOff val="-4167"/>
              <a:lumOff val="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DF897-7B1A-403B-A037-596E8D98FB0E}">
      <dsp:nvSpPr>
        <dsp:cNvPr id="0" name=""/>
        <dsp:cNvSpPr/>
      </dsp:nvSpPr>
      <dsp:spPr>
        <a:xfrm>
          <a:off x="172819" y="48890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1200000"/>
                <a:satOff val="-4167"/>
                <a:lumOff val="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"/>
                <a:satOff val="-4167"/>
                <a:lumOff val="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"/>
                <a:satOff val="-4167"/>
                <a:lumOff val="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200" b="1" kern="1200" dirty="0" smtClean="0"/>
            <a:t>- Importadores </a:t>
          </a:r>
          <a:endParaRPr lang="es-BO" sz="1200" kern="1200" dirty="0"/>
        </a:p>
      </dsp:txBody>
      <dsp:txXfrm>
        <a:off x="172819" y="488904"/>
        <a:ext cx="2419468" cy="265680"/>
      </dsp:txXfrm>
    </dsp:sp>
    <dsp:sp modelId="{04FF51D8-476B-4B7D-9457-9CE4B38B2D9E}">
      <dsp:nvSpPr>
        <dsp:cNvPr id="0" name=""/>
        <dsp:cNvSpPr/>
      </dsp:nvSpPr>
      <dsp:spPr>
        <a:xfrm>
          <a:off x="0" y="102998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00000"/>
              <a:satOff val="-8334"/>
              <a:lumOff val="1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4D9F00-BDC2-42BC-A72C-305ADA3F9674}">
      <dsp:nvSpPr>
        <dsp:cNvPr id="0" name=""/>
        <dsp:cNvSpPr/>
      </dsp:nvSpPr>
      <dsp:spPr>
        <a:xfrm>
          <a:off x="172819" y="89714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2400000"/>
                <a:satOff val="-8334"/>
                <a:lumOff val="1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400000"/>
                <a:satOff val="-8334"/>
                <a:lumOff val="1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400000"/>
                <a:satOff val="-8334"/>
                <a:lumOff val="1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- Exportadores </a:t>
          </a:r>
          <a:endParaRPr lang="es-BO" sz="1200" kern="1200" dirty="0"/>
        </a:p>
      </dsp:txBody>
      <dsp:txXfrm>
        <a:off x="172819" y="897144"/>
        <a:ext cx="2419468" cy="265680"/>
      </dsp:txXfrm>
    </dsp:sp>
    <dsp:sp modelId="{E79DB1E7-4646-4C7A-9CF1-A0B5B415E62D}">
      <dsp:nvSpPr>
        <dsp:cNvPr id="0" name=""/>
        <dsp:cNvSpPr/>
      </dsp:nvSpPr>
      <dsp:spPr>
        <a:xfrm>
          <a:off x="0" y="143822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38AF47-7DEF-4BB6-9689-46153056EC6F}">
      <dsp:nvSpPr>
        <dsp:cNvPr id="0" name=""/>
        <dsp:cNvSpPr/>
      </dsp:nvSpPr>
      <dsp:spPr>
        <a:xfrm>
          <a:off x="172819" y="130538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- Despachantes de Aduana </a:t>
          </a:r>
          <a:endParaRPr lang="es-BO" sz="1200" kern="1200" dirty="0"/>
        </a:p>
      </dsp:txBody>
      <dsp:txXfrm>
        <a:off x="172819" y="1305384"/>
        <a:ext cx="2419468" cy="265680"/>
      </dsp:txXfrm>
    </dsp:sp>
    <dsp:sp modelId="{BA6D6F5E-5521-416A-9809-C8160C02AA58}">
      <dsp:nvSpPr>
        <dsp:cNvPr id="0" name=""/>
        <dsp:cNvSpPr/>
      </dsp:nvSpPr>
      <dsp:spPr>
        <a:xfrm>
          <a:off x="0" y="184646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DC0E0E-F4FE-42B6-89EF-2599A7FD485D}">
      <dsp:nvSpPr>
        <dsp:cNvPr id="0" name=""/>
        <dsp:cNvSpPr/>
      </dsp:nvSpPr>
      <dsp:spPr>
        <a:xfrm>
          <a:off x="172819" y="171362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- Corredores de comercio </a:t>
          </a:r>
          <a:endParaRPr lang="es-BO" sz="1200" kern="1200" dirty="0"/>
        </a:p>
      </dsp:txBody>
      <dsp:txXfrm>
        <a:off x="172819" y="1713624"/>
        <a:ext cx="2419468" cy="265680"/>
      </dsp:txXfrm>
    </dsp:sp>
    <dsp:sp modelId="{D1FB54E4-9C66-4A33-8C04-036A5A38E462}">
      <dsp:nvSpPr>
        <dsp:cNvPr id="0" name=""/>
        <dsp:cNvSpPr/>
      </dsp:nvSpPr>
      <dsp:spPr>
        <a:xfrm>
          <a:off x="0" y="225470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000000"/>
              <a:satOff val="-20835"/>
              <a:lumOff val="2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59675E-FE39-4F62-8A36-FE6401880E7A}">
      <dsp:nvSpPr>
        <dsp:cNvPr id="0" name=""/>
        <dsp:cNvSpPr/>
      </dsp:nvSpPr>
      <dsp:spPr>
        <a:xfrm>
          <a:off x="172819" y="212186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6000000"/>
                <a:satOff val="-20835"/>
                <a:lumOff val="2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6000000"/>
                <a:satOff val="-20835"/>
                <a:lumOff val="2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6000000"/>
                <a:satOff val="-20835"/>
                <a:lumOff val="2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- Transportistas </a:t>
          </a:r>
          <a:endParaRPr lang="es-BO" sz="1200" kern="1200" dirty="0"/>
        </a:p>
      </dsp:txBody>
      <dsp:txXfrm>
        <a:off x="172819" y="2121864"/>
        <a:ext cx="2419468" cy="265680"/>
      </dsp:txXfrm>
    </dsp:sp>
    <dsp:sp modelId="{344EDB75-52F1-4203-82B7-C55D1060B98A}">
      <dsp:nvSpPr>
        <dsp:cNvPr id="0" name=""/>
        <dsp:cNvSpPr/>
      </dsp:nvSpPr>
      <dsp:spPr>
        <a:xfrm>
          <a:off x="0" y="266294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1D02C6-136F-43F9-A43B-CF01F2AAF811}">
      <dsp:nvSpPr>
        <dsp:cNvPr id="0" name=""/>
        <dsp:cNvSpPr/>
      </dsp:nvSpPr>
      <dsp:spPr>
        <a:xfrm>
          <a:off x="172819" y="253010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- </a:t>
          </a:r>
          <a:r>
            <a:rPr lang="es-ES" sz="1200" b="1" kern="1200" dirty="0" err="1" smtClean="0"/>
            <a:t>Consolidadores</a:t>
          </a:r>
          <a:r>
            <a:rPr lang="es-ES" sz="1200" b="1" kern="1200" dirty="0" smtClean="0"/>
            <a:t> </a:t>
          </a:r>
          <a:endParaRPr lang="es-BO" sz="1200" kern="1200" dirty="0"/>
        </a:p>
      </dsp:txBody>
      <dsp:txXfrm>
        <a:off x="172819" y="2530104"/>
        <a:ext cx="2419468" cy="265680"/>
      </dsp:txXfrm>
    </dsp:sp>
    <dsp:sp modelId="{2494FF4C-E343-440D-ACD0-F31D359685AC}">
      <dsp:nvSpPr>
        <dsp:cNvPr id="0" name=""/>
        <dsp:cNvSpPr/>
      </dsp:nvSpPr>
      <dsp:spPr>
        <a:xfrm>
          <a:off x="0" y="307118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400000"/>
              <a:satOff val="-29168"/>
              <a:lumOff val="35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B0B98-AE52-4505-868A-FFD4BB31B20B}">
      <dsp:nvSpPr>
        <dsp:cNvPr id="0" name=""/>
        <dsp:cNvSpPr/>
      </dsp:nvSpPr>
      <dsp:spPr>
        <a:xfrm>
          <a:off x="172819" y="293834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8400000"/>
                <a:satOff val="-29168"/>
                <a:lumOff val="3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400000"/>
                <a:satOff val="-29168"/>
                <a:lumOff val="3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400000"/>
                <a:satOff val="-29168"/>
                <a:lumOff val="3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- Puertos </a:t>
          </a:r>
          <a:endParaRPr lang="es-BO" sz="1200" kern="1200" dirty="0">
            <a:solidFill>
              <a:srgbClr val="002060"/>
            </a:solidFill>
          </a:endParaRPr>
        </a:p>
      </dsp:txBody>
      <dsp:txXfrm>
        <a:off x="172819" y="2938344"/>
        <a:ext cx="2419468" cy="265680"/>
      </dsp:txXfrm>
    </dsp:sp>
    <dsp:sp modelId="{AFDCA8AD-1AD9-4404-8B81-C96E1EB56D2D}">
      <dsp:nvSpPr>
        <dsp:cNvPr id="0" name=""/>
        <dsp:cNvSpPr/>
      </dsp:nvSpPr>
      <dsp:spPr>
        <a:xfrm>
          <a:off x="0" y="347942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5EE737-D1FB-449C-8ECC-A57DE23F18BD}">
      <dsp:nvSpPr>
        <dsp:cNvPr id="0" name=""/>
        <dsp:cNvSpPr/>
      </dsp:nvSpPr>
      <dsp:spPr>
        <a:xfrm>
          <a:off x="172819" y="334658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- Aeropuertos </a:t>
          </a:r>
          <a:endParaRPr lang="es-BO" sz="1200" kern="1200" dirty="0">
            <a:solidFill>
              <a:srgbClr val="002060"/>
            </a:solidFill>
          </a:endParaRPr>
        </a:p>
      </dsp:txBody>
      <dsp:txXfrm>
        <a:off x="172819" y="3346584"/>
        <a:ext cx="2419468" cy="265680"/>
      </dsp:txXfrm>
    </dsp:sp>
    <dsp:sp modelId="{F17DA5F3-DDEC-4FFB-934E-D74078F7FE0F}">
      <dsp:nvSpPr>
        <dsp:cNvPr id="0" name=""/>
        <dsp:cNvSpPr/>
      </dsp:nvSpPr>
      <dsp:spPr>
        <a:xfrm>
          <a:off x="0" y="388766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EC684-B517-44F5-BE12-E63A5DDF3296}">
      <dsp:nvSpPr>
        <dsp:cNvPr id="0" name=""/>
        <dsp:cNvSpPr/>
      </dsp:nvSpPr>
      <dsp:spPr>
        <a:xfrm>
          <a:off x="172819" y="375482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- Operadores terminales</a:t>
          </a:r>
          <a:endParaRPr lang="es-BO" sz="1200" kern="1200" dirty="0">
            <a:solidFill>
              <a:srgbClr val="002060"/>
            </a:solidFill>
          </a:endParaRPr>
        </a:p>
      </dsp:txBody>
      <dsp:txXfrm>
        <a:off x="172819" y="3754824"/>
        <a:ext cx="2419468" cy="265680"/>
      </dsp:txXfrm>
    </dsp:sp>
    <dsp:sp modelId="{AB2E6D07-9344-4C58-85B6-7E656648EE9A}">
      <dsp:nvSpPr>
        <dsp:cNvPr id="0" name=""/>
        <dsp:cNvSpPr/>
      </dsp:nvSpPr>
      <dsp:spPr>
        <a:xfrm>
          <a:off x="0" y="429590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000000"/>
              <a:satOff val="-41669"/>
              <a:lumOff val="5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0771C-1A17-47DC-BC51-12A49D8C1881}">
      <dsp:nvSpPr>
        <dsp:cNvPr id="0" name=""/>
        <dsp:cNvSpPr/>
      </dsp:nvSpPr>
      <dsp:spPr>
        <a:xfrm>
          <a:off x="172819" y="416306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12000000"/>
                <a:satOff val="-41669"/>
                <a:lumOff val="5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2000000"/>
                <a:satOff val="-41669"/>
                <a:lumOff val="5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2000000"/>
                <a:satOff val="-41669"/>
                <a:lumOff val="5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- Operadores integrados</a:t>
          </a:r>
          <a:endParaRPr lang="es-BO" sz="1200" kern="1200" dirty="0">
            <a:solidFill>
              <a:srgbClr val="002060"/>
            </a:solidFill>
          </a:endParaRPr>
        </a:p>
      </dsp:txBody>
      <dsp:txXfrm>
        <a:off x="172819" y="4163064"/>
        <a:ext cx="2419468" cy="265680"/>
      </dsp:txXfrm>
    </dsp:sp>
    <dsp:sp modelId="{B5723B48-D33D-472C-8600-C7E566A02789}">
      <dsp:nvSpPr>
        <dsp:cNvPr id="0" name=""/>
        <dsp:cNvSpPr/>
      </dsp:nvSpPr>
      <dsp:spPr>
        <a:xfrm>
          <a:off x="0" y="470414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200000"/>
              <a:satOff val="-45836"/>
              <a:lumOff val="55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059454-CD26-4D05-898B-E8C00C6124BC}">
      <dsp:nvSpPr>
        <dsp:cNvPr id="0" name=""/>
        <dsp:cNvSpPr/>
      </dsp:nvSpPr>
      <dsp:spPr>
        <a:xfrm>
          <a:off x="172819" y="457130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13200000"/>
                <a:satOff val="-45836"/>
                <a:lumOff val="5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3200000"/>
                <a:satOff val="-45836"/>
                <a:lumOff val="5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3200000"/>
                <a:satOff val="-45836"/>
                <a:lumOff val="5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- Almacenistas </a:t>
          </a:r>
          <a:endParaRPr lang="es-BO" sz="1200" kern="1200" dirty="0">
            <a:solidFill>
              <a:srgbClr val="002060"/>
            </a:solidFill>
          </a:endParaRPr>
        </a:p>
      </dsp:txBody>
      <dsp:txXfrm>
        <a:off x="172819" y="4571304"/>
        <a:ext cx="2419468" cy="265680"/>
      </dsp:txXfrm>
    </dsp:sp>
    <dsp:sp modelId="{3F7AC0B7-C475-407D-8B29-0C643714CA25}">
      <dsp:nvSpPr>
        <dsp:cNvPr id="0" name=""/>
        <dsp:cNvSpPr/>
      </dsp:nvSpPr>
      <dsp:spPr>
        <a:xfrm>
          <a:off x="0" y="5112384"/>
          <a:ext cx="345638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5CB325-F92B-46F7-838D-AC8A741044DB}">
      <dsp:nvSpPr>
        <dsp:cNvPr id="0" name=""/>
        <dsp:cNvSpPr/>
      </dsp:nvSpPr>
      <dsp:spPr>
        <a:xfrm>
          <a:off x="172819" y="4979544"/>
          <a:ext cx="2419468" cy="265680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2060"/>
              </a:solidFill>
            </a:rPr>
            <a:t>- Distribuidores</a:t>
          </a:r>
          <a:endParaRPr lang="es-BO" sz="1200" b="1" kern="1200" dirty="0">
            <a:solidFill>
              <a:srgbClr val="002060"/>
            </a:solidFill>
          </a:endParaRPr>
        </a:p>
      </dsp:txBody>
      <dsp:txXfrm>
        <a:off x="172819" y="4979544"/>
        <a:ext cx="2419468" cy="26568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F4E56-02E1-45C6-A77F-F11DD694A51A}">
      <dsp:nvSpPr>
        <dsp:cNvPr id="0" name=""/>
        <dsp:cNvSpPr/>
      </dsp:nvSpPr>
      <dsp:spPr>
        <a:xfrm>
          <a:off x="0" y="0"/>
          <a:ext cx="8572500" cy="128004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100" b="1" kern="1200" dirty="0" smtClean="0"/>
            <a:t>OEA</a:t>
          </a:r>
          <a:endParaRPr lang="es-ES" sz="6100" b="1" kern="1200" dirty="0"/>
        </a:p>
      </dsp:txBody>
      <dsp:txXfrm>
        <a:off x="0" y="0"/>
        <a:ext cx="8572500" cy="1280041"/>
      </dsp:txXfrm>
    </dsp:sp>
    <dsp:sp modelId="{30096156-F9F2-4EF0-AC9B-B8101FEB1805}">
      <dsp:nvSpPr>
        <dsp:cNvPr id="0" name=""/>
        <dsp:cNvSpPr/>
      </dsp:nvSpPr>
      <dsp:spPr>
        <a:xfrm>
          <a:off x="1069" y="1319838"/>
          <a:ext cx="1766403" cy="2928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931618"/>
              </a:solidFill>
            </a:rPr>
            <a:t>Adecuado nivel de cumplimiento de obligaciones aduaneras</a:t>
          </a:r>
          <a:endParaRPr lang="es-ES" sz="1600" b="1" kern="1200" dirty="0">
            <a:solidFill>
              <a:srgbClr val="931618"/>
            </a:solidFill>
          </a:endParaRPr>
        </a:p>
      </dsp:txBody>
      <dsp:txXfrm>
        <a:off x="1069" y="1319838"/>
        <a:ext cx="1766403" cy="2928644"/>
      </dsp:txXfrm>
    </dsp:sp>
    <dsp:sp modelId="{6285D709-B16E-4055-8680-DAE58C13D2E6}">
      <dsp:nvSpPr>
        <dsp:cNvPr id="0" name=""/>
        <dsp:cNvSpPr/>
      </dsp:nvSpPr>
      <dsp:spPr>
        <a:xfrm>
          <a:off x="1768550" y="1296143"/>
          <a:ext cx="1766403" cy="268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931618"/>
              </a:solidFill>
            </a:rPr>
            <a:t>Organización administrativa adecuada y solvencia financiera  </a:t>
          </a:r>
          <a:endParaRPr lang="es-ES" sz="1600" b="1" kern="1200" dirty="0">
            <a:solidFill>
              <a:srgbClr val="931618"/>
            </a:solidFill>
          </a:endParaRPr>
        </a:p>
      </dsp:txBody>
      <dsp:txXfrm>
        <a:off x="1768550" y="1296143"/>
        <a:ext cx="1766403" cy="2688087"/>
      </dsp:txXfrm>
    </dsp:sp>
    <dsp:sp modelId="{D8C5FC3E-B609-48BB-B3C5-24383847A28D}">
      <dsp:nvSpPr>
        <dsp:cNvPr id="0" name=""/>
        <dsp:cNvSpPr/>
      </dsp:nvSpPr>
      <dsp:spPr>
        <a:xfrm>
          <a:off x="3534954" y="1280041"/>
          <a:ext cx="1766403" cy="268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931618"/>
              </a:solidFill>
            </a:rPr>
            <a:t>Compromiso con las directrices de la implementación</a:t>
          </a:r>
          <a:endParaRPr lang="es-ES" sz="1600" b="1" kern="1200" dirty="0">
            <a:solidFill>
              <a:srgbClr val="931618"/>
            </a:solidFill>
          </a:endParaRPr>
        </a:p>
      </dsp:txBody>
      <dsp:txXfrm>
        <a:off x="3534954" y="1280041"/>
        <a:ext cx="1766403" cy="2688087"/>
      </dsp:txXfrm>
    </dsp:sp>
    <dsp:sp modelId="{B10200E7-D2C9-46C1-9A04-153DF3A4B666}">
      <dsp:nvSpPr>
        <dsp:cNvPr id="0" name=""/>
        <dsp:cNvSpPr/>
      </dsp:nvSpPr>
      <dsp:spPr>
        <a:xfrm>
          <a:off x="5301358" y="1280041"/>
          <a:ext cx="1766403" cy="268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931618"/>
              </a:solidFill>
            </a:rPr>
            <a:t>Responsabilizarse  de mantener segura su cadena logística.</a:t>
          </a:r>
          <a:endParaRPr lang="es-ES" sz="1600" b="1" kern="1200" dirty="0">
            <a:solidFill>
              <a:srgbClr val="931618"/>
            </a:solidFill>
          </a:endParaRPr>
        </a:p>
      </dsp:txBody>
      <dsp:txXfrm>
        <a:off x="5301358" y="1280041"/>
        <a:ext cx="1766403" cy="2688087"/>
      </dsp:txXfrm>
    </dsp:sp>
    <dsp:sp modelId="{330D2349-D85E-4E55-970F-EB22F0951E71}">
      <dsp:nvSpPr>
        <dsp:cNvPr id="0" name=""/>
        <dsp:cNvSpPr/>
      </dsp:nvSpPr>
      <dsp:spPr>
        <a:xfrm>
          <a:off x="7067761" y="1280041"/>
          <a:ext cx="1502591" cy="268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931618"/>
              </a:solidFill>
            </a:rPr>
            <a:t>Y compromiso a un constante proceso de auto evaluación</a:t>
          </a:r>
          <a:endParaRPr lang="es-ES" sz="1600" b="1" kern="1200" dirty="0">
            <a:solidFill>
              <a:srgbClr val="931618"/>
            </a:solidFill>
          </a:endParaRPr>
        </a:p>
      </dsp:txBody>
      <dsp:txXfrm>
        <a:off x="7067761" y="1280041"/>
        <a:ext cx="1502591" cy="2688087"/>
      </dsp:txXfrm>
    </dsp:sp>
    <dsp:sp modelId="{4B0527C9-0CF4-44ED-AEA4-764E2D079864}">
      <dsp:nvSpPr>
        <dsp:cNvPr id="0" name=""/>
        <dsp:cNvSpPr/>
      </dsp:nvSpPr>
      <dsp:spPr>
        <a:xfrm>
          <a:off x="0" y="3968129"/>
          <a:ext cx="8572500" cy="29867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438E01-7D40-4E14-ACEE-590A134842F8}">
      <dsp:nvSpPr>
        <dsp:cNvPr id="0" name=""/>
        <dsp:cNvSpPr/>
      </dsp:nvSpPr>
      <dsp:spPr>
        <a:xfrm>
          <a:off x="2911" y="406"/>
          <a:ext cx="8096776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900" kern="1200" dirty="0" smtClean="0">
              <a:solidFill>
                <a:srgbClr val="002060"/>
              </a:solidFill>
            </a:rPr>
            <a:t>Reglamento de Aplicación del Código Aduanero de la UE (RACA)</a:t>
          </a:r>
          <a:endParaRPr lang="es-BO" sz="2900" kern="1200" dirty="0">
            <a:solidFill>
              <a:srgbClr val="002060"/>
            </a:solidFill>
          </a:endParaRPr>
        </a:p>
      </dsp:txBody>
      <dsp:txXfrm>
        <a:off x="2911" y="406"/>
        <a:ext cx="8096776" cy="1068698"/>
      </dsp:txXfrm>
    </dsp:sp>
    <dsp:sp modelId="{D84853A5-E54E-4E2C-A37E-FF8F83F7673E}">
      <dsp:nvSpPr>
        <dsp:cNvPr id="0" name=""/>
        <dsp:cNvSpPr/>
      </dsp:nvSpPr>
      <dsp:spPr>
        <a:xfrm>
          <a:off x="2911" y="1208241"/>
          <a:ext cx="2555800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900" kern="1200" dirty="0" smtClean="0"/>
            <a:t>Certificado</a:t>
          </a:r>
          <a:endParaRPr lang="es-BO" sz="2900" kern="1200" dirty="0"/>
        </a:p>
      </dsp:txBody>
      <dsp:txXfrm>
        <a:off x="2911" y="1208241"/>
        <a:ext cx="2555800" cy="1068698"/>
      </dsp:txXfrm>
    </dsp:sp>
    <dsp:sp modelId="{532536AA-E684-457B-8A9E-F743AE5379C3}">
      <dsp:nvSpPr>
        <dsp:cNvPr id="0" name=""/>
        <dsp:cNvSpPr/>
      </dsp:nvSpPr>
      <dsp:spPr>
        <a:xfrm>
          <a:off x="2911" y="2416077"/>
          <a:ext cx="2555800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>
              <a:solidFill>
                <a:srgbClr val="002060"/>
              </a:solidFill>
            </a:rPr>
            <a:t>Operador Económico Autorizado de   Simplificaciones Aduaneras (AEOC)</a:t>
          </a:r>
          <a:endParaRPr lang="es-BO" sz="1600" b="1" kern="1200" dirty="0">
            <a:solidFill>
              <a:srgbClr val="002060"/>
            </a:solidFill>
          </a:endParaRPr>
        </a:p>
      </dsp:txBody>
      <dsp:txXfrm>
        <a:off x="2911" y="2416077"/>
        <a:ext cx="2555800" cy="1068698"/>
      </dsp:txXfrm>
    </dsp:sp>
    <dsp:sp modelId="{D25F2486-7743-4B36-81BB-FA617B2FFB72}">
      <dsp:nvSpPr>
        <dsp:cNvPr id="0" name=""/>
        <dsp:cNvSpPr/>
      </dsp:nvSpPr>
      <dsp:spPr>
        <a:xfrm>
          <a:off x="2773399" y="1208241"/>
          <a:ext cx="2555800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900" kern="1200" dirty="0" smtClean="0"/>
            <a:t>Certificado</a:t>
          </a:r>
          <a:endParaRPr lang="es-BO" sz="2900" kern="1200" dirty="0"/>
        </a:p>
      </dsp:txBody>
      <dsp:txXfrm>
        <a:off x="2773399" y="1208241"/>
        <a:ext cx="2555800" cy="1068698"/>
      </dsp:txXfrm>
    </dsp:sp>
    <dsp:sp modelId="{E4FD63F8-66EF-493A-8A0A-8995352F2FA0}">
      <dsp:nvSpPr>
        <dsp:cNvPr id="0" name=""/>
        <dsp:cNvSpPr/>
      </dsp:nvSpPr>
      <dsp:spPr>
        <a:xfrm>
          <a:off x="2773399" y="2416077"/>
          <a:ext cx="2555800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>
              <a:solidFill>
                <a:srgbClr val="002060"/>
              </a:solidFill>
            </a:rPr>
            <a:t>Operador Económico Autorizado de Protección y Seguridad (AEOS)</a:t>
          </a:r>
          <a:endParaRPr lang="es-BO" sz="1600" b="1" kern="1200" dirty="0">
            <a:solidFill>
              <a:srgbClr val="002060"/>
            </a:solidFill>
          </a:endParaRPr>
        </a:p>
      </dsp:txBody>
      <dsp:txXfrm>
        <a:off x="2773399" y="2416077"/>
        <a:ext cx="2555800" cy="1068698"/>
      </dsp:txXfrm>
    </dsp:sp>
    <dsp:sp modelId="{01D37746-E3F9-415A-ACAF-AFF9C8EC1284}">
      <dsp:nvSpPr>
        <dsp:cNvPr id="0" name=""/>
        <dsp:cNvSpPr/>
      </dsp:nvSpPr>
      <dsp:spPr>
        <a:xfrm>
          <a:off x="5543887" y="1208241"/>
          <a:ext cx="2555800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900" kern="1200" dirty="0" smtClean="0"/>
            <a:t>Certificado</a:t>
          </a:r>
          <a:endParaRPr lang="es-BO" sz="2900" kern="1200" dirty="0"/>
        </a:p>
      </dsp:txBody>
      <dsp:txXfrm>
        <a:off x="5543887" y="1208241"/>
        <a:ext cx="2555800" cy="1068698"/>
      </dsp:txXfrm>
    </dsp:sp>
    <dsp:sp modelId="{3DC1C243-46DF-496C-863B-9DFAAAA9A09F}">
      <dsp:nvSpPr>
        <dsp:cNvPr id="0" name=""/>
        <dsp:cNvSpPr/>
      </dsp:nvSpPr>
      <dsp:spPr>
        <a:xfrm>
          <a:off x="5543887" y="2416077"/>
          <a:ext cx="2555800" cy="1068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>
              <a:solidFill>
                <a:srgbClr val="002060"/>
              </a:solidFill>
            </a:rPr>
            <a:t>Operador Económico Autorizado de Simplificaciones y Seguridad (AEOF)</a:t>
          </a:r>
          <a:endParaRPr lang="es-BO" sz="1600" b="1" kern="1200" dirty="0">
            <a:solidFill>
              <a:srgbClr val="002060"/>
            </a:solidFill>
          </a:endParaRPr>
        </a:p>
      </dsp:txBody>
      <dsp:txXfrm>
        <a:off x="5543887" y="2416077"/>
        <a:ext cx="2555800" cy="10686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038CF-0605-4E9E-BBC5-BD52DD42A376}">
      <dsp:nvSpPr>
        <dsp:cNvPr id="0" name=""/>
        <dsp:cNvSpPr/>
      </dsp:nvSpPr>
      <dsp:spPr>
        <a:xfrm>
          <a:off x="11781" y="145034"/>
          <a:ext cx="1366114" cy="1366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ACUERDOS MULTI-LATERALES</a:t>
          </a:r>
          <a:endParaRPr lang="es-ES" sz="1000" b="1" kern="1200" dirty="0"/>
        </a:p>
      </dsp:txBody>
      <dsp:txXfrm>
        <a:off x="11781" y="145034"/>
        <a:ext cx="1366114" cy="1366114"/>
      </dsp:txXfrm>
    </dsp:sp>
    <dsp:sp modelId="{A67A362E-913D-4C24-826E-C93801279432}">
      <dsp:nvSpPr>
        <dsp:cNvPr id="0" name=""/>
        <dsp:cNvSpPr/>
      </dsp:nvSpPr>
      <dsp:spPr>
        <a:xfrm>
          <a:off x="1377896" y="789286"/>
          <a:ext cx="412558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412558" y="388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>
        <a:off x="1573862" y="817778"/>
        <a:ext cx="20627" cy="20627"/>
      </dsp:txXfrm>
    </dsp:sp>
    <dsp:sp modelId="{FB8C2573-7355-414E-A32B-2961EC337383}">
      <dsp:nvSpPr>
        <dsp:cNvPr id="0" name=""/>
        <dsp:cNvSpPr/>
      </dsp:nvSpPr>
      <dsp:spPr>
        <a:xfrm>
          <a:off x="1790455" y="145034"/>
          <a:ext cx="1366114" cy="1366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ACUERDOS BILATERALES</a:t>
          </a:r>
          <a:endParaRPr lang="es-ES" sz="1000" b="1" kern="1200" dirty="0"/>
        </a:p>
      </dsp:txBody>
      <dsp:txXfrm>
        <a:off x="1790455" y="145034"/>
        <a:ext cx="1366114" cy="136611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90C3A-4E64-418E-962A-CDB7129CB6B4}">
      <dsp:nvSpPr>
        <dsp:cNvPr id="0" name=""/>
        <dsp:cNvSpPr/>
      </dsp:nvSpPr>
      <dsp:spPr>
        <a:xfrm>
          <a:off x="1761403" y="-108984"/>
          <a:ext cx="4542089" cy="4542089"/>
        </a:xfrm>
        <a:prstGeom prst="circularArrow">
          <a:avLst>
            <a:gd name="adj1" fmla="val 4668"/>
            <a:gd name="adj2" fmla="val 272909"/>
            <a:gd name="adj3" fmla="val 12893091"/>
            <a:gd name="adj4" fmla="val 17988902"/>
            <a:gd name="adj5" fmla="val 4847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dk1">
              <a:hueOff val="0"/>
              <a:satOff val="0"/>
              <a:lumOff val="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2DB8B66-0D14-458E-89E1-F2A7FE7BD774}">
      <dsp:nvSpPr>
        <dsp:cNvPr id="0" name=""/>
        <dsp:cNvSpPr/>
      </dsp:nvSpPr>
      <dsp:spPr>
        <a:xfrm>
          <a:off x="2543907" y="1081"/>
          <a:ext cx="2977080" cy="1488540"/>
        </a:xfrm>
        <a:prstGeom prst="roundRect">
          <a:avLst/>
        </a:prstGeom>
        <a:gradFill rotWithShape="0">
          <a:gsLst>
            <a:gs pos="0">
              <a:srgbClr val="931618"/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Historial satisfactorio de cumplimiento de obligaciones aduaneras</a:t>
          </a:r>
          <a:endParaRPr lang="es-BO" sz="2000" kern="1200" dirty="0"/>
        </a:p>
      </dsp:txBody>
      <dsp:txXfrm>
        <a:off x="2543907" y="1081"/>
        <a:ext cx="2977080" cy="1488540"/>
      </dsp:txXfrm>
    </dsp:sp>
    <dsp:sp modelId="{0A5E1385-5A56-4BBC-87DE-152796899E17}">
      <dsp:nvSpPr>
        <dsp:cNvPr id="0" name=""/>
        <dsp:cNvSpPr/>
      </dsp:nvSpPr>
      <dsp:spPr>
        <a:xfrm>
          <a:off x="4174819" y="1631993"/>
          <a:ext cx="2977080" cy="1488540"/>
        </a:xfrm>
        <a:prstGeom prst="roundRect">
          <a:avLst/>
        </a:prstGeom>
        <a:gradFill rotWithShape="0">
          <a:gsLst>
            <a:gs pos="0">
              <a:srgbClr val="00B0F0"/>
            </a:gs>
            <a:gs pos="80000">
              <a:schemeClr val="accent6">
                <a:shade val="80000"/>
                <a:hueOff val="0"/>
                <a:satOff val="-11274"/>
                <a:lumOff val="1127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1274"/>
                <a:lumOff val="11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Sistema adecuado de gestión de registros comerciales</a:t>
          </a:r>
          <a:endParaRPr lang="es-BO" sz="2000" b="1" kern="1200" dirty="0"/>
        </a:p>
      </dsp:txBody>
      <dsp:txXfrm>
        <a:off x="4174819" y="1631993"/>
        <a:ext cx="2977080" cy="1488540"/>
      </dsp:txXfrm>
    </dsp:sp>
    <dsp:sp modelId="{FF135A6C-EDBF-46EE-A667-4ED1E64CDE21}">
      <dsp:nvSpPr>
        <dsp:cNvPr id="0" name=""/>
        <dsp:cNvSpPr/>
      </dsp:nvSpPr>
      <dsp:spPr>
        <a:xfrm>
          <a:off x="2543907" y="3262905"/>
          <a:ext cx="2977080" cy="1488540"/>
        </a:xfrm>
        <a:prstGeom prst="roundRect">
          <a:avLst/>
        </a:prstGeom>
        <a:gradFill rotWithShape="0">
          <a:gsLst>
            <a:gs pos="0">
              <a:srgbClr val="7030A0"/>
            </a:gs>
            <a:gs pos="80000">
              <a:schemeClr val="accent6">
                <a:shade val="80000"/>
                <a:hueOff val="0"/>
                <a:satOff val="-22547"/>
                <a:lumOff val="2254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2547"/>
                <a:lumOff val="225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Solvencia financiera acreditada.</a:t>
          </a:r>
          <a:endParaRPr lang="es-BO" sz="2000" kern="1200" dirty="0"/>
        </a:p>
      </dsp:txBody>
      <dsp:txXfrm>
        <a:off x="2543907" y="3262905"/>
        <a:ext cx="2977080" cy="1488540"/>
      </dsp:txXfrm>
    </dsp:sp>
    <dsp:sp modelId="{DDBA0836-E905-4F46-A03E-04B9A1520F4B}">
      <dsp:nvSpPr>
        <dsp:cNvPr id="0" name=""/>
        <dsp:cNvSpPr/>
      </dsp:nvSpPr>
      <dsp:spPr>
        <a:xfrm>
          <a:off x="912995" y="1631993"/>
          <a:ext cx="2977080" cy="1488540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>
              <a:solidFill>
                <a:schemeClr val="bg1"/>
              </a:solidFill>
            </a:rPr>
            <a:t>Para AEOS y AEOF niveles adecuados de seguridad.</a:t>
          </a:r>
          <a:endParaRPr lang="es-BO" sz="2000" kern="1200" dirty="0">
            <a:solidFill>
              <a:schemeClr val="bg1"/>
            </a:solidFill>
          </a:endParaRPr>
        </a:p>
      </dsp:txBody>
      <dsp:txXfrm>
        <a:off x="912995" y="1631993"/>
        <a:ext cx="2977080" cy="148854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30999-FD28-475C-AC08-1DD71FF9052A}">
      <dsp:nvSpPr>
        <dsp:cNvPr id="0" name=""/>
        <dsp:cNvSpPr/>
      </dsp:nvSpPr>
      <dsp:spPr>
        <a:xfrm>
          <a:off x="651750" y="0"/>
          <a:ext cx="5166889" cy="516688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18B76-0223-4388-A98E-7C3A672C26AE}">
      <dsp:nvSpPr>
        <dsp:cNvPr id="0" name=""/>
        <dsp:cNvSpPr/>
      </dsp:nvSpPr>
      <dsp:spPr>
        <a:xfrm>
          <a:off x="3235195" y="519464"/>
          <a:ext cx="3358478" cy="61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>
              <a:solidFill>
                <a:srgbClr val="931618"/>
              </a:solidFill>
            </a:rPr>
            <a:t>MENOR NÚMERO DE CONTROLES FÍSICOS Y DOCUMENTALES</a:t>
          </a:r>
          <a:endParaRPr lang="es-ES" sz="1400" b="1" kern="1200" dirty="0">
            <a:solidFill>
              <a:srgbClr val="931618"/>
            </a:solidFill>
          </a:endParaRPr>
        </a:p>
      </dsp:txBody>
      <dsp:txXfrm>
        <a:off x="3235195" y="519464"/>
        <a:ext cx="3358478" cy="611549"/>
      </dsp:txXfrm>
    </dsp:sp>
    <dsp:sp modelId="{E1D283D4-8939-4577-9DFF-B6C785507B9E}">
      <dsp:nvSpPr>
        <dsp:cNvPr id="0" name=""/>
        <dsp:cNvSpPr/>
      </dsp:nvSpPr>
      <dsp:spPr>
        <a:xfrm>
          <a:off x="3235195" y="1207457"/>
          <a:ext cx="3358478" cy="61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931618"/>
              </a:solidFill>
            </a:rPr>
            <a:t>PRIORIDAD EN EL CONTROL</a:t>
          </a:r>
          <a:endParaRPr lang="es-ES" sz="1400" b="1" kern="1200" dirty="0">
            <a:solidFill>
              <a:srgbClr val="931618"/>
            </a:solidFill>
          </a:endParaRPr>
        </a:p>
      </dsp:txBody>
      <dsp:txXfrm>
        <a:off x="3235195" y="1207457"/>
        <a:ext cx="3358478" cy="611549"/>
      </dsp:txXfrm>
    </dsp:sp>
    <dsp:sp modelId="{E3C0EF2D-B158-485D-BEA6-1C06BE0AC514}">
      <dsp:nvSpPr>
        <dsp:cNvPr id="0" name=""/>
        <dsp:cNvSpPr/>
      </dsp:nvSpPr>
      <dsp:spPr>
        <a:xfrm>
          <a:off x="3235195" y="1895451"/>
          <a:ext cx="3358478" cy="61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931618"/>
              </a:solidFill>
            </a:rPr>
            <a:t>POSIBILIDAD DE ESCOGER LUGAR DE INSPECCIÓN</a:t>
          </a:r>
          <a:endParaRPr lang="es-ES" sz="1400" b="1" kern="1200" dirty="0">
            <a:solidFill>
              <a:srgbClr val="931618"/>
            </a:solidFill>
          </a:endParaRPr>
        </a:p>
      </dsp:txBody>
      <dsp:txXfrm>
        <a:off x="3235195" y="1895451"/>
        <a:ext cx="3358478" cy="611549"/>
      </dsp:txXfrm>
    </dsp:sp>
    <dsp:sp modelId="{7B8E793F-081A-46B8-B5D2-9E4060B55004}">
      <dsp:nvSpPr>
        <dsp:cNvPr id="0" name=""/>
        <dsp:cNvSpPr/>
      </dsp:nvSpPr>
      <dsp:spPr>
        <a:xfrm>
          <a:off x="3235195" y="2583444"/>
          <a:ext cx="3358478" cy="61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931618"/>
              </a:solidFill>
            </a:rPr>
            <a:t>FACILIDAD PARA ACOGERSE A PROCEDIMIENTOS ADUANEROS SIMPLIFICADOS</a:t>
          </a:r>
          <a:endParaRPr lang="es-ES" sz="1400" b="1" kern="1200" dirty="0">
            <a:solidFill>
              <a:srgbClr val="931618"/>
            </a:solidFill>
          </a:endParaRPr>
        </a:p>
      </dsp:txBody>
      <dsp:txXfrm>
        <a:off x="3235195" y="2583444"/>
        <a:ext cx="3358478" cy="611549"/>
      </dsp:txXfrm>
    </dsp:sp>
    <dsp:sp modelId="{5F07A1BC-BB90-4335-B9B1-51A94640D080}">
      <dsp:nvSpPr>
        <dsp:cNvPr id="0" name=""/>
        <dsp:cNvSpPr/>
      </dsp:nvSpPr>
      <dsp:spPr>
        <a:xfrm>
          <a:off x="3235195" y="3271438"/>
          <a:ext cx="3358478" cy="61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931618"/>
              </a:solidFill>
            </a:rPr>
            <a:t>DECLARACIONES SUMARIAS CON DATOS DE ENTRADA O SALIDA REDUCIDOS</a:t>
          </a:r>
          <a:endParaRPr lang="es-ES" sz="1400" b="1" kern="1200" dirty="0">
            <a:solidFill>
              <a:srgbClr val="931618"/>
            </a:solidFill>
          </a:endParaRPr>
        </a:p>
      </dsp:txBody>
      <dsp:txXfrm>
        <a:off x="3235195" y="3271438"/>
        <a:ext cx="3358478" cy="611549"/>
      </dsp:txXfrm>
    </dsp:sp>
    <dsp:sp modelId="{892ABE46-2EB6-435A-BF7C-CE1BA4A2079C}">
      <dsp:nvSpPr>
        <dsp:cNvPr id="0" name=""/>
        <dsp:cNvSpPr/>
      </dsp:nvSpPr>
      <dsp:spPr>
        <a:xfrm>
          <a:off x="3235195" y="3959432"/>
          <a:ext cx="3358478" cy="6115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931618"/>
              </a:solidFill>
            </a:rPr>
            <a:t>NOTIFICACIÓN PREVIA DE CONTROL FÍSICO</a:t>
          </a:r>
          <a:endParaRPr lang="es-ES" sz="1400" b="1" kern="1200" dirty="0">
            <a:solidFill>
              <a:srgbClr val="931618"/>
            </a:solidFill>
          </a:endParaRPr>
        </a:p>
      </dsp:txBody>
      <dsp:txXfrm>
        <a:off x="3235195" y="3959432"/>
        <a:ext cx="3358478" cy="61154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FDCD2-D574-4C28-AD1F-F05508847346}">
      <dsp:nvSpPr>
        <dsp:cNvPr id="0" name=""/>
        <dsp:cNvSpPr/>
      </dsp:nvSpPr>
      <dsp:spPr>
        <a:xfrm rot="5400000">
          <a:off x="3411808" y="-1111853"/>
          <a:ext cx="1260420" cy="380425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Revisión en el lugar de origen </a:t>
          </a:r>
          <a:endParaRPr lang="es-BO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Protección de carga con precintos de alta seguridad</a:t>
          </a:r>
          <a:endParaRPr lang="es-ES" sz="1800" b="1" kern="1200" dirty="0"/>
        </a:p>
      </dsp:txBody>
      <dsp:txXfrm rot="5400000">
        <a:off x="3411808" y="-1111853"/>
        <a:ext cx="1260420" cy="3804252"/>
      </dsp:txXfrm>
    </dsp:sp>
    <dsp:sp modelId="{7F2A93EE-6113-4A0C-8F56-ED57E781D4AC}">
      <dsp:nvSpPr>
        <dsp:cNvPr id="0" name=""/>
        <dsp:cNvSpPr/>
      </dsp:nvSpPr>
      <dsp:spPr>
        <a:xfrm>
          <a:off x="0" y="2510"/>
          <a:ext cx="2139892" cy="15755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Comisión 11/9 Norma 2007</a:t>
          </a:r>
          <a:endParaRPr lang="es-BO" sz="2100" b="1" kern="1200" dirty="0">
            <a:solidFill>
              <a:srgbClr val="002060"/>
            </a:solidFill>
          </a:endParaRPr>
        </a:p>
      </dsp:txBody>
      <dsp:txXfrm>
        <a:off x="0" y="2510"/>
        <a:ext cx="2139892" cy="1575525"/>
      </dsp:txXfrm>
    </dsp:sp>
    <dsp:sp modelId="{284FE2B2-C193-47F9-9C9C-C86925093AAD}">
      <dsp:nvSpPr>
        <dsp:cNvPr id="0" name=""/>
        <dsp:cNvSpPr/>
      </dsp:nvSpPr>
      <dsp:spPr>
        <a:xfrm rot="5400000">
          <a:off x="3327568" y="542448"/>
          <a:ext cx="1428900" cy="3804252"/>
        </a:xfrm>
        <a:prstGeom prst="round2SameRect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2542"/>
              <a:satOff val="-11507"/>
              <a:lumOff val="-65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smtClean="0"/>
            <a:t>C-TPAT 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CSI</a:t>
          </a:r>
          <a:endParaRPr lang="es-E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/>
            <a:t>BTA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MTSA</a:t>
          </a:r>
          <a:endParaRPr lang="es-ES" sz="2000" b="1" kern="1200" dirty="0"/>
        </a:p>
      </dsp:txBody>
      <dsp:txXfrm rot="5400000">
        <a:off x="3327568" y="542448"/>
        <a:ext cx="1428900" cy="3804252"/>
      </dsp:txXfrm>
    </dsp:sp>
    <dsp:sp modelId="{1D516280-C36A-4D71-A966-DE389DAFA06D}">
      <dsp:nvSpPr>
        <dsp:cNvPr id="0" name=""/>
        <dsp:cNvSpPr/>
      </dsp:nvSpPr>
      <dsp:spPr>
        <a:xfrm>
          <a:off x="0" y="1656812"/>
          <a:ext cx="2139892" cy="1575525"/>
        </a:xfrm>
        <a:prstGeom prst="roundRect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PROGRAMAS</a:t>
          </a:r>
          <a:endParaRPr lang="es-ES" sz="2100" b="1" kern="1200" dirty="0"/>
        </a:p>
      </dsp:txBody>
      <dsp:txXfrm>
        <a:off x="0" y="1656812"/>
        <a:ext cx="2139892" cy="1575525"/>
      </dsp:txXfrm>
    </dsp:sp>
    <dsp:sp modelId="{A37ECCA3-E51A-40DF-A4F9-7472293A4F97}">
      <dsp:nvSpPr>
        <dsp:cNvPr id="0" name=""/>
        <dsp:cNvSpPr/>
      </dsp:nvSpPr>
      <dsp:spPr>
        <a:xfrm rot="5400000">
          <a:off x="3246722" y="2202193"/>
          <a:ext cx="1582696" cy="3800537"/>
        </a:xfrm>
        <a:prstGeom prst="round2Same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600" b="1" kern="1200" dirty="0" smtClean="0"/>
            <a:t>Adecuado historial de cumplimiento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Uso de sistemas electrónicos para procedimientos de seguridad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Auditoria Interna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Comunicación con las aduanas</a:t>
          </a:r>
          <a:endParaRPr lang="es-ES" sz="1600" b="1" kern="1200" dirty="0"/>
        </a:p>
      </dsp:txBody>
      <dsp:txXfrm rot="5400000">
        <a:off x="3246722" y="2202193"/>
        <a:ext cx="1582696" cy="3800537"/>
      </dsp:txXfrm>
    </dsp:sp>
    <dsp:sp modelId="{97B4FE1B-7F2A-47EF-B449-4BBD1E81C749}">
      <dsp:nvSpPr>
        <dsp:cNvPr id="0" name=""/>
        <dsp:cNvSpPr/>
      </dsp:nvSpPr>
      <dsp:spPr>
        <a:xfrm>
          <a:off x="0" y="3314699"/>
          <a:ext cx="2137802" cy="1575525"/>
        </a:xfrm>
        <a:prstGeom prst="round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100" b="1" kern="1200" dirty="0" smtClean="0">
              <a:cs typeface="+mn-cs"/>
            </a:rPr>
            <a:t>REQUISITOS </a:t>
          </a:r>
          <a:endParaRPr lang="es-ES" sz="2100" b="1" kern="1200" dirty="0"/>
        </a:p>
      </dsp:txBody>
      <dsp:txXfrm>
        <a:off x="0" y="3314699"/>
        <a:ext cx="2137802" cy="157552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B70F1-D016-4D56-A90B-313961629795}">
      <dsp:nvSpPr>
        <dsp:cNvPr id="0" name=""/>
        <dsp:cNvSpPr/>
      </dsp:nvSpPr>
      <dsp:spPr>
        <a:xfrm>
          <a:off x="2796" y="71"/>
          <a:ext cx="1875124" cy="198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>
              <a:solidFill>
                <a:srgbClr val="002060"/>
              </a:solidFill>
            </a:rPr>
            <a:t>RD 02-028-09 DE 04/11/09</a:t>
          </a:r>
          <a:endParaRPr lang="es-BO" sz="2000" b="1" kern="1200" dirty="0">
            <a:solidFill>
              <a:srgbClr val="002060"/>
            </a:solidFill>
          </a:endParaRPr>
        </a:p>
      </dsp:txBody>
      <dsp:txXfrm>
        <a:off x="2796" y="71"/>
        <a:ext cx="1875124" cy="1980149"/>
      </dsp:txXfrm>
    </dsp:sp>
    <dsp:sp modelId="{FE7C01F5-14C6-417F-BF23-4B06C6E5CCC8}">
      <dsp:nvSpPr>
        <dsp:cNvPr id="0" name=""/>
        <dsp:cNvSpPr/>
      </dsp:nvSpPr>
      <dsp:spPr>
        <a:xfrm>
          <a:off x="2192942" y="71"/>
          <a:ext cx="5940395" cy="198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b="1" kern="1200" dirty="0" smtClean="0">
              <a:solidFill>
                <a:srgbClr val="002060"/>
              </a:solidFill>
            </a:rPr>
            <a:t>SERVICIO DE ENLACE ADUANERO (SEA)</a:t>
          </a:r>
          <a:endParaRPr lang="es-BO" sz="2400" b="1" kern="1200" dirty="0">
            <a:solidFill>
              <a:srgbClr val="002060"/>
            </a:solidFill>
          </a:endParaRPr>
        </a:p>
      </dsp:txBody>
      <dsp:txXfrm>
        <a:off x="2192942" y="71"/>
        <a:ext cx="5940395" cy="1980149"/>
      </dsp:txXfrm>
    </dsp:sp>
    <dsp:sp modelId="{1C9D8CEF-B0BB-4166-8AA2-D5670CEEB512}">
      <dsp:nvSpPr>
        <dsp:cNvPr id="0" name=""/>
        <dsp:cNvSpPr/>
      </dsp:nvSpPr>
      <dsp:spPr>
        <a:xfrm>
          <a:off x="2192942" y="2196242"/>
          <a:ext cx="1875124" cy="198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</a:rPr>
            <a:t>Reducción de tiempos </a:t>
          </a:r>
          <a:r>
            <a:rPr lang="es-ES" sz="1800" b="1" kern="1200" smtClean="0">
              <a:solidFill>
                <a:srgbClr val="002060"/>
              </a:solidFill>
            </a:rPr>
            <a:t>de despachos</a:t>
          </a:r>
          <a:endParaRPr lang="es-BO" sz="1800" b="1" kern="1200" dirty="0">
            <a:solidFill>
              <a:srgbClr val="002060"/>
            </a:solidFill>
          </a:endParaRPr>
        </a:p>
      </dsp:txBody>
      <dsp:txXfrm>
        <a:off x="2192942" y="2196242"/>
        <a:ext cx="1875124" cy="1980149"/>
      </dsp:txXfrm>
    </dsp:sp>
    <dsp:sp modelId="{B5BB137F-6032-49CC-8A21-9F3CF4CF3594}">
      <dsp:nvSpPr>
        <dsp:cNvPr id="0" name=""/>
        <dsp:cNvSpPr/>
      </dsp:nvSpPr>
      <dsp:spPr>
        <a:xfrm>
          <a:off x="4225577" y="2196242"/>
          <a:ext cx="1875124" cy="198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</a:rPr>
            <a:t>Control en línea de sus operaciones aduaneras</a:t>
          </a:r>
          <a:endParaRPr lang="es-ES" sz="1800" b="1" kern="1200" dirty="0">
            <a:solidFill>
              <a:srgbClr val="002060"/>
            </a:solidFill>
          </a:endParaRPr>
        </a:p>
      </dsp:txBody>
      <dsp:txXfrm>
        <a:off x="4225577" y="2196242"/>
        <a:ext cx="1875124" cy="1980149"/>
      </dsp:txXfrm>
    </dsp:sp>
    <dsp:sp modelId="{0FEDB19C-D594-4758-A7B1-4055EEF8CDC9}">
      <dsp:nvSpPr>
        <dsp:cNvPr id="0" name=""/>
        <dsp:cNvSpPr/>
      </dsp:nvSpPr>
      <dsp:spPr>
        <a:xfrm>
          <a:off x="6258213" y="2196242"/>
          <a:ext cx="1875124" cy="198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</a:rPr>
            <a:t>Aplicación de tecnologías de información como herramienta de gestión</a:t>
          </a:r>
          <a:endParaRPr lang="es-ES" sz="1800" b="1" kern="1200" dirty="0">
            <a:solidFill>
              <a:srgbClr val="002060"/>
            </a:solidFill>
          </a:endParaRPr>
        </a:p>
      </dsp:txBody>
      <dsp:txXfrm>
        <a:off x="6258213" y="2196242"/>
        <a:ext cx="1875124" cy="198014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7F3726-10C3-4669-BD62-50C4AE97614F}">
      <dsp:nvSpPr>
        <dsp:cNvPr id="0" name=""/>
        <dsp:cNvSpPr/>
      </dsp:nvSpPr>
      <dsp:spPr>
        <a:xfrm>
          <a:off x="503921" y="0"/>
          <a:ext cx="3097214" cy="28801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i="1" kern="1200" dirty="0" smtClean="0"/>
            <a:t>OPERADOR ECONÓMICO AUTORIZADO</a:t>
          </a:r>
          <a:endParaRPr lang="es-ES_tradnl" sz="2400" b="1" i="1" kern="1200" dirty="0"/>
        </a:p>
      </dsp:txBody>
      <dsp:txXfrm>
        <a:off x="503921" y="0"/>
        <a:ext cx="3097214" cy="2880192"/>
      </dsp:txXfrm>
    </dsp:sp>
    <dsp:sp modelId="{247D83D2-16E9-46F5-918F-14DB65E05941}">
      <dsp:nvSpPr>
        <dsp:cNvPr id="0" name=""/>
        <dsp:cNvSpPr/>
      </dsp:nvSpPr>
      <dsp:spPr>
        <a:xfrm>
          <a:off x="3693578" y="561738"/>
          <a:ext cx="1670511" cy="1670511"/>
        </a:xfrm>
        <a:prstGeom prst="mathNotEqual">
          <a:avLst/>
        </a:prstGeom>
        <a:solidFill>
          <a:srgbClr val="93161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500" kern="1200"/>
        </a:p>
      </dsp:txBody>
      <dsp:txXfrm>
        <a:off x="3693578" y="561738"/>
        <a:ext cx="1670511" cy="1670511"/>
      </dsp:txXfrm>
    </dsp:sp>
    <dsp:sp modelId="{93D83E13-63DB-4E11-9DC8-7876630C6A63}">
      <dsp:nvSpPr>
        <dsp:cNvPr id="0" name=""/>
        <dsp:cNvSpPr/>
      </dsp:nvSpPr>
      <dsp:spPr>
        <a:xfrm>
          <a:off x="5436966" y="0"/>
          <a:ext cx="3383505" cy="28801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400" b="1" kern="1200" dirty="0" smtClean="0">
              <a:solidFill>
                <a:srgbClr val="002060"/>
              </a:solidFill>
            </a:rPr>
            <a:t>DESPACHANTE DE ADUANA</a:t>
          </a:r>
          <a:endParaRPr lang="es-BO" sz="2400" b="1" kern="1200" dirty="0">
            <a:solidFill>
              <a:srgbClr val="002060"/>
            </a:solidFill>
          </a:endParaRPr>
        </a:p>
      </dsp:txBody>
      <dsp:txXfrm>
        <a:off x="5436966" y="0"/>
        <a:ext cx="3383505" cy="288019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99FF3D-0E6B-4001-AE97-0ADA0EE83B0C}">
      <dsp:nvSpPr>
        <dsp:cNvPr id="0" name=""/>
        <dsp:cNvSpPr/>
      </dsp:nvSpPr>
      <dsp:spPr>
        <a:xfrm>
          <a:off x="0" y="367768"/>
          <a:ext cx="86439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D0C10B-3B73-4C6F-9B73-38CF2C6CAD11}">
      <dsp:nvSpPr>
        <dsp:cNvPr id="0" name=""/>
        <dsp:cNvSpPr/>
      </dsp:nvSpPr>
      <dsp:spPr>
        <a:xfrm>
          <a:off x="432196" y="102088"/>
          <a:ext cx="6050756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4" tIns="0" rIns="22870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Aprobar examen suficiencia</a:t>
          </a:r>
          <a:endParaRPr lang="es-ES" sz="2000" b="1" kern="1200" dirty="0"/>
        </a:p>
      </dsp:txBody>
      <dsp:txXfrm>
        <a:off x="432196" y="102088"/>
        <a:ext cx="6050756" cy="531360"/>
      </dsp:txXfrm>
    </dsp:sp>
    <dsp:sp modelId="{9FDB0E64-3F3B-48F2-823D-11AEEA8BAB13}">
      <dsp:nvSpPr>
        <dsp:cNvPr id="0" name=""/>
        <dsp:cNvSpPr/>
      </dsp:nvSpPr>
      <dsp:spPr>
        <a:xfrm>
          <a:off x="0" y="1184248"/>
          <a:ext cx="86439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80000"/>
              <a:satOff val="-10001"/>
              <a:lumOff val="12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7A39D8-BFB8-47D2-A928-E86006B4854E}">
      <dsp:nvSpPr>
        <dsp:cNvPr id="0" name=""/>
        <dsp:cNvSpPr/>
      </dsp:nvSpPr>
      <dsp:spPr>
        <a:xfrm>
          <a:off x="432196" y="918568"/>
          <a:ext cx="6050756" cy="531360"/>
        </a:xfrm>
        <a:prstGeom prst="roundRect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4" tIns="0" rIns="22870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Acreditar buena conducta </a:t>
          </a:r>
          <a:endParaRPr lang="es-ES" sz="2000" b="1" kern="1200" dirty="0"/>
        </a:p>
      </dsp:txBody>
      <dsp:txXfrm>
        <a:off x="432196" y="918568"/>
        <a:ext cx="6050756" cy="531360"/>
      </dsp:txXfrm>
    </dsp:sp>
    <dsp:sp modelId="{B83B81E2-75EC-48A6-8078-50FEF8FE30C2}">
      <dsp:nvSpPr>
        <dsp:cNvPr id="0" name=""/>
        <dsp:cNvSpPr/>
      </dsp:nvSpPr>
      <dsp:spPr>
        <a:xfrm>
          <a:off x="0" y="2000728"/>
          <a:ext cx="86439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760000"/>
              <a:satOff val="-20001"/>
              <a:lumOff val="24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7A10EF-F77E-4B5D-9BA6-DE24D6B321D7}">
      <dsp:nvSpPr>
        <dsp:cNvPr id="0" name=""/>
        <dsp:cNvSpPr/>
      </dsp:nvSpPr>
      <dsp:spPr>
        <a:xfrm>
          <a:off x="432196" y="1735048"/>
          <a:ext cx="6050756" cy="531360"/>
        </a:xfrm>
        <a:prstGeom prst="roundRect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4" tIns="0" rIns="22870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Contar con título profesional</a:t>
          </a:r>
          <a:endParaRPr lang="es-ES" sz="2000" b="1" kern="1200" dirty="0"/>
        </a:p>
      </dsp:txBody>
      <dsp:txXfrm>
        <a:off x="432196" y="1735048"/>
        <a:ext cx="6050756" cy="531360"/>
      </dsp:txXfrm>
    </dsp:sp>
    <dsp:sp modelId="{3FD0EFCD-BFC5-4966-A7B1-2F8745896328}">
      <dsp:nvSpPr>
        <dsp:cNvPr id="0" name=""/>
        <dsp:cNvSpPr/>
      </dsp:nvSpPr>
      <dsp:spPr>
        <a:xfrm>
          <a:off x="0" y="2817208"/>
          <a:ext cx="86439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8640000"/>
              <a:satOff val="-30002"/>
              <a:lumOff val="36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41F03-3997-4BC8-8C3E-6E6C2C6A1836}">
      <dsp:nvSpPr>
        <dsp:cNvPr id="0" name=""/>
        <dsp:cNvSpPr/>
      </dsp:nvSpPr>
      <dsp:spPr>
        <a:xfrm>
          <a:off x="432196" y="2551528"/>
          <a:ext cx="6050756" cy="531360"/>
        </a:xfrm>
        <a:prstGeom prst="roundRect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4" tIns="0" rIns="22870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</a:rPr>
            <a:t>Demostrar amplia experiencia en comercio exterior</a:t>
          </a:r>
          <a:endParaRPr lang="es-ES" sz="2000" b="1" kern="1200" dirty="0">
            <a:solidFill>
              <a:srgbClr val="002060"/>
            </a:solidFill>
          </a:endParaRPr>
        </a:p>
      </dsp:txBody>
      <dsp:txXfrm>
        <a:off x="432196" y="2551528"/>
        <a:ext cx="6050756" cy="531360"/>
      </dsp:txXfrm>
    </dsp:sp>
    <dsp:sp modelId="{74352425-54D2-455C-A4C9-7B8986AD793F}">
      <dsp:nvSpPr>
        <dsp:cNvPr id="0" name=""/>
        <dsp:cNvSpPr/>
      </dsp:nvSpPr>
      <dsp:spPr>
        <a:xfrm>
          <a:off x="0" y="3633689"/>
          <a:ext cx="86439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520000"/>
              <a:satOff val="-40002"/>
              <a:lumOff val="48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EB12CF-1911-4685-83C7-4C832CF668E9}">
      <dsp:nvSpPr>
        <dsp:cNvPr id="0" name=""/>
        <dsp:cNvSpPr/>
      </dsp:nvSpPr>
      <dsp:spPr>
        <a:xfrm>
          <a:off x="432196" y="3368008"/>
          <a:ext cx="6050756" cy="531360"/>
        </a:xfrm>
        <a:prstGeom prst="roundRect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4" tIns="0" rIns="22870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</a:rPr>
            <a:t>No tener cargos pendientes con el Estado</a:t>
          </a:r>
          <a:endParaRPr lang="es-ES" sz="2000" b="1" kern="1200" dirty="0">
            <a:solidFill>
              <a:srgbClr val="002060"/>
            </a:solidFill>
          </a:endParaRPr>
        </a:p>
      </dsp:txBody>
      <dsp:txXfrm>
        <a:off x="432196" y="3368008"/>
        <a:ext cx="6050756" cy="531360"/>
      </dsp:txXfrm>
    </dsp:sp>
    <dsp:sp modelId="{985C83FA-C7EB-4E6E-AE1D-75FBDAC91B02}">
      <dsp:nvSpPr>
        <dsp:cNvPr id="0" name=""/>
        <dsp:cNvSpPr/>
      </dsp:nvSpPr>
      <dsp:spPr>
        <a:xfrm>
          <a:off x="0" y="4450169"/>
          <a:ext cx="864393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F7D306-0197-4321-94A3-7E45101F0D83}">
      <dsp:nvSpPr>
        <dsp:cNvPr id="0" name=""/>
        <dsp:cNvSpPr/>
      </dsp:nvSpPr>
      <dsp:spPr>
        <a:xfrm>
          <a:off x="432196" y="4184489"/>
          <a:ext cx="6050756" cy="531360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704" tIns="0" rIns="22870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</a:rPr>
            <a:t>No haber sido destituido de la función pública </a:t>
          </a:r>
          <a:endParaRPr lang="es-ES" sz="2000" b="1" kern="1200" dirty="0">
            <a:solidFill>
              <a:srgbClr val="002060"/>
            </a:solidFill>
          </a:endParaRPr>
        </a:p>
      </dsp:txBody>
      <dsp:txXfrm>
        <a:off x="432196" y="4184489"/>
        <a:ext cx="6050756" cy="53136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0EF6D-7327-4604-9B3C-2910DE18CE6C}">
      <dsp:nvSpPr>
        <dsp:cNvPr id="0" name=""/>
        <dsp:cNvSpPr/>
      </dsp:nvSpPr>
      <dsp:spPr>
        <a:xfrm rot="5400000">
          <a:off x="-124888" y="126211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1</a:t>
          </a:r>
          <a:endParaRPr lang="es-ES" sz="1700" b="1" kern="1200" dirty="0"/>
        </a:p>
      </dsp:txBody>
      <dsp:txXfrm rot="5400000">
        <a:off x="-124888" y="126211"/>
        <a:ext cx="832592" cy="582814"/>
      </dsp:txXfrm>
    </dsp:sp>
    <dsp:sp modelId="{FF82C008-8D2A-4F2E-8F90-07E82DD7387B}">
      <dsp:nvSpPr>
        <dsp:cNvPr id="0" name=""/>
        <dsp:cNvSpPr/>
      </dsp:nvSpPr>
      <dsp:spPr>
        <a:xfrm rot="5400000">
          <a:off x="3336097" y="-2751960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Elaborar, suscribir y presentar las Declaraciones de Mercancías.</a:t>
          </a:r>
          <a:endParaRPr lang="es-ES" sz="1600" b="1" kern="1200" dirty="0"/>
        </a:p>
      </dsp:txBody>
      <dsp:txXfrm rot="5400000">
        <a:off x="3336097" y="-2751960"/>
        <a:ext cx="541185" cy="6047751"/>
      </dsp:txXfrm>
    </dsp:sp>
    <dsp:sp modelId="{A64AA894-5469-4439-B48B-73D053EEFC18}">
      <dsp:nvSpPr>
        <dsp:cNvPr id="0" name=""/>
        <dsp:cNvSpPr/>
      </dsp:nvSpPr>
      <dsp:spPr>
        <a:xfrm rot="5400000">
          <a:off x="-124888" y="875103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2</a:t>
          </a:r>
          <a:endParaRPr lang="es-ES_tradnl" sz="1600" b="1" kern="1200" dirty="0"/>
        </a:p>
      </dsp:txBody>
      <dsp:txXfrm rot="5400000">
        <a:off x="-124888" y="875103"/>
        <a:ext cx="832592" cy="582814"/>
      </dsp:txXfrm>
    </dsp:sp>
    <dsp:sp modelId="{5028470C-B8D1-4ECE-BC95-5A81AC795C95}">
      <dsp:nvSpPr>
        <dsp:cNvPr id="0" name=""/>
        <dsp:cNvSpPr/>
      </dsp:nvSpPr>
      <dsp:spPr>
        <a:xfrm rot="5400000">
          <a:off x="3336097" y="-2003068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Llevar registros ordenados cronológicamente de los trámites que realiza.</a:t>
          </a:r>
          <a:endParaRPr lang="es-BO" sz="1600" b="1" kern="1200" dirty="0"/>
        </a:p>
      </dsp:txBody>
      <dsp:txXfrm rot="5400000">
        <a:off x="3336097" y="-2003068"/>
        <a:ext cx="541185" cy="6047751"/>
      </dsp:txXfrm>
    </dsp:sp>
    <dsp:sp modelId="{D9B3BFE1-532D-4230-BF73-364BE25659D4}">
      <dsp:nvSpPr>
        <dsp:cNvPr id="0" name=""/>
        <dsp:cNvSpPr/>
      </dsp:nvSpPr>
      <dsp:spPr>
        <a:xfrm rot="5400000">
          <a:off x="-124888" y="1623996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3</a:t>
          </a:r>
          <a:endParaRPr lang="es-ES_tradnl" sz="1600" b="1" kern="1200" dirty="0"/>
        </a:p>
      </dsp:txBody>
      <dsp:txXfrm rot="5400000">
        <a:off x="-124888" y="1623996"/>
        <a:ext cx="832592" cy="582814"/>
      </dsp:txXfrm>
    </dsp:sp>
    <dsp:sp modelId="{06A6F4F0-77FC-434F-8FB2-F81DE80DA1D8}">
      <dsp:nvSpPr>
        <dsp:cNvPr id="0" name=""/>
        <dsp:cNvSpPr/>
      </dsp:nvSpPr>
      <dsp:spPr>
        <a:xfrm rot="5400000">
          <a:off x="3336097" y="-1254175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Disponer de la documentación exigible previo al despacho aduanero. </a:t>
          </a:r>
          <a:endParaRPr lang="es-BO" sz="1600" b="1" kern="1200" dirty="0"/>
        </a:p>
      </dsp:txBody>
      <dsp:txXfrm rot="5400000">
        <a:off x="3336097" y="-1254175"/>
        <a:ext cx="541185" cy="6047751"/>
      </dsp:txXfrm>
    </dsp:sp>
    <dsp:sp modelId="{6F57AC8A-78D1-42FF-8CC2-15F4CAE02F3F}">
      <dsp:nvSpPr>
        <dsp:cNvPr id="0" name=""/>
        <dsp:cNvSpPr/>
      </dsp:nvSpPr>
      <dsp:spPr>
        <a:xfrm rot="5400000">
          <a:off x="-124888" y="2372888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4</a:t>
          </a:r>
          <a:endParaRPr lang="es-ES_tradnl" sz="1600" b="1" kern="1200" dirty="0"/>
        </a:p>
      </dsp:txBody>
      <dsp:txXfrm rot="5400000">
        <a:off x="-124888" y="2372888"/>
        <a:ext cx="832592" cy="582814"/>
      </dsp:txXfrm>
    </dsp:sp>
    <dsp:sp modelId="{77905C93-0E98-4280-8B13-49C2ED322020}">
      <dsp:nvSpPr>
        <dsp:cNvPr id="0" name=""/>
        <dsp:cNvSpPr/>
      </dsp:nvSpPr>
      <dsp:spPr>
        <a:xfrm rot="5400000">
          <a:off x="3336097" y="-505283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Clasificar correctamente las mercancías en la Nomenclatura Arancelaria.</a:t>
          </a:r>
          <a:endParaRPr lang="es-BO" sz="1600" b="1" kern="1200" dirty="0"/>
        </a:p>
      </dsp:txBody>
      <dsp:txXfrm rot="5400000">
        <a:off x="3336097" y="-505283"/>
        <a:ext cx="541185" cy="6047751"/>
      </dsp:txXfrm>
    </dsp:sp>
    <dsp:sp modelId="{C22666F5-D192-498B-9D3B-E2248B00D336}">
      <dsp:nvSpPr>
        <dsp:cNvPr id="0" name=""/>
        <dsp:cNvSpPr/>
      </dsp:nvSpPr>
      <dsp:spPr>
        <a:xfrm rot="5400000">
          <a:off x="-124888" y="3121781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5</a:t>
          </a:r>
          <a:endParaRPr lang="es-ES" sz="1600" b="1" kern="1200" dirty="0"/>
        </a:p>
      </dsp:txBody>
      <dsp:txXfrm rot="5400000">
        <a:off x="-124888" y="3121781"/>
        <a:ext cx="832592" cy="582814"/>
      </dsp:txXfrm>
    </dsp:sp>
    <dsp:sp modelId="{C6FEB5A3-4281-47D1-8BFC-3F1260BBD5EE}">
      <dsp:nvSpPr>
        <dsp:cNvPr id="0" name=""/>
        <dsp:cNvSpPr/>
      </dsp:nvSpPr>
      <dsp:spPr>
        <a:xfrm rot="5400000">
          <a:off x="3336097" y="243609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Dar fe, ante la Administración Aduanera por la correcta declaración de cantidad, calidad y valor de las mercancías.</a:t>
          </a:r>
          <a:endParaRPr lang="es-ES" sz="1600" b="1" kern="1200" dirty="0"/>
        </a:p>
      </dsp:txBody>
      <dsp:txXfrm rot="5400000">
        <a:off x="3336097" y="243609"/>
        <a:ext cx="541185" cy="6047751"/>
      </dsp:txXfrm>
    </dsp:sp>
    <dsp:sp modelId="{9AE85B48-77CE-4400-ADD8-08B0C555B64A}">
      <dsp:nvSpPr>
        <dsp:cNvPr id="0" name=""/>
        <dsp:cNvSpPr/>
      </dsp:nvSpPr>
      <dsp:spPr>
        <a:xfrm rot="5400000">
          <a:off x="-124888" y="3870673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6</a:t>
          </a:r>
          <a:endParaRPr lang="es-ES" sz="1600" b="1" kern="1200" dirty="0"/>
        </a:p>
      </dsp:txBody>
      <dsp:txXfrm rot="5400000">
        <a:off x="-124888" y="3870673"/>
        <a:ext cx="832592" cy="582814"/>
      </dsp:txXfrm>
    </dsp:sp>
    <dsp:sp modelId="{F5C074E2-F6C6-4D40-8B92-16478999702D}">
      <dsp:nvSpPr>
        <dsp:cNvPr id="0" name=""/>
        <dsp:cNvSpPr/>
      </dsp:nvSpPr>
      <dsp:spPr>
        <a:xfrm rot="5400000">
          <a:off x="3336097" y="992501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Liquidar en calidad de responsable los tributos aplicables a las mercancías.</a:t>
          </a:r>
          <a:endParaRPr lang="es-ES" sz="1600" b="1" kern="1200" dirty="0"/>
        </a:p>
      </dsp:txBody>
      <dsp:txXfrm rot="5400000">
        <a:off x="3336097" y="992501"/>
        <a:ext cx="541185" cy="6047751"/>
      </dsp:txXfrm>
    </dsp:sp>
    <dsp:sp modelId="{093801DA-3985-421F-A4F5-DF7BB05583CB}">
      <dsp:nvSpPr>
        <dsp:cNvPr id="0" name=""/>
        <dsp:cNvSpPr/>
      </dsp:nvSpPr>
      <dsp:spPr>
        <a:xfrm rot="5400000">
          <a:off x="-124888" y="4619566"/>
          <a:ext cx="832592" cy="58281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7</a:t>
          </a:r>
          <a:endParaRPr lang="es-ES" sz="1600" b="1" kern="1200" dirty="0"/>
        </a:p>
      </dsp:txBody>
      <dsp:txXfrm rot="5400000">
        <a:off x="-124888" y="4619566"/>
        <a:ext cx="832592" cy="582814"/>
      </dsp:txXfrm>
    </dsp:sp>
    <dsp:sp modelId="{417628B1-BEC7-4BFE-B5F1-B6B1D8D91845}">
      <dsp:nvSpPr>
        <dsp:cNvPr id="0" name=""/>
        <dsp:cNvSpPr/>
      </dsp:nvSpPr>
      <dsp:spPr>
        <a:xfrm rot="5400000">
          <a:off x="3336097" y="1741394"/>
          <a:ext cx="541185" cy="6047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tx1"/>
              </a:solidFill>
            </a:rPr>
            <a:t>Constituir garantía ante el Estado para asegurar el cumplimiento de sus funciones</a:t>
          </a:r>
          <a:endParaRPr lang="es-ES" sz="1600" b="1" kern="1200" dirty="0">
            <a:solidFill>
              <a:schemeClr val="tx1"/>
            </a:solidFill>
          </a:endParaRPr>
        </a:p>
      </dsp:txBody>
      <dsp:txXfrm rot="5400000">
        <a:off x="3336097" y="1741394"/>
        <a:ext cx="541185" cy="6047751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AF5F0B-D3CD-498E-A579-9C35D82B8A1F}">
      <dsp:nvSpPr>
        <dsp:cNvPr id="0" name=""/>
        <dsp:cNvSpPr/>
      </dsp:nvSpPr>
      <dsp:spPr>
        <a:xfrm rot="5400000">
          <a:off x="-131568" y="131983"/>
          <a:ext cx="877123" cy="613986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7</a:t>
          </a:r>
          <a:endParaRPr lang="es-BO" sz="1800" kern="1200" dirty="0"/>
        </a:p>
      </dsp:txBody>
      <dsp:txXfrm rot="5400000">
        <a:off x="-131568" y="131983"/>
        <a:ext cx="877123" cy="613986"/>
      </dsp:txXfrm>
    </dsp:sp>
    <dsp:sp modelId="{B0A3F035-6A5C-4FF4-BB21-A77F99BC2B1E}">
      <dsp:nvSpPr>
        <dsp:cNvPr id="0" name=""/>
        <dsp:cNvSpPr/>
      </dsp:nvSpPr>
      <dsp:spPr>
        <a:xfrm rot="5400000">
          <a:off x="3298292" y="-2683890"/>
          <a:ext cx="570130" cy="5938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Proporcionar a la Administración Aduanera información y documentación cuando ésta lo solicite.</a:t>
          </a:r>
          <a:endParaRPr lang="es-BO" sz="1600" kern="1200" dirty="0"/>
        </a:p>
      </dsp:txBody>
      <dsp:txXfrm rot="5400000">
        <a:off x="3298292" y="-2683890"/>
        <a:ext cx="570130" cy="5938741"/>
      </dsp:txXfrm>
    </dsp:sp>
    <dsp:sp modelId="{9671391B-692B-46F5-B8B2-85825B8514A9}">
      <dsp:nvSpPr>
        <dsp:cNvPr id="0" name=""/>
        <dsp:cNvSpPr/>
      </dsp:nvSpPr>
      <dsp:spPr>
        <a:xfrm rot="5400000">
          <a:off x="-131568" y="910628"/>
          <a:ext cx="877123" cy="613986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6764"/>
                <a:lumOff val="676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6764"/>
                <a:lumOff val="676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6764"/>
                <a:lumOff val="6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8</a:t>
          </a:r>
          <a:endParaRPr lang="es-BO" sz="1800" kern="1200" dirty="0"/>
        </a:p>
      </dsp:txBody>
      <dsp:txXfrm rot="5400000">
        <a:off x="-131568" y="910628"/>
        <a:ext cx="877123" cy="613986"/>
      </dsp:txXfrm>
    </dsp:sp>
    <dsp:sp modelId="{A0D0B8F2-ACEA-43F8-AD98-A2230849562C}">
      <dsp:nvSpPr>
        <dsp:cNvPr id="0" name=""/>
        <dsp:cNvSpPr/>
      </dsp:nvSpPr>
      <dsp:spPr>
        <a:xfrm rot="5400000">
          <a:off x="3298292" y="-1905245"/>
          <a:ext cx="570130" cy="5938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6764"/>
              <a:lumOff val="6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Facilitar las tareas de inspección, fiscalización e investigación que realice la Administración Aduanera.</a:t>
          </a:r>
          <a:endParaRPr lang="es-BO" sz="1600" kern="1200" dirty="0"/>
        </a:p>
      </dsp:txBody>
      <dsp:txXfrm rot="5400000">
        <a:off x="3298292" y="-1905245"/>
        <a:ext cx="570130" cy="5938741"/>
      </dsp:txXfrm>
    </dsp:sp>
    <dsp:sp modelId="{2607B6D4-DE68-4FA6-A7B3-F8BBFFF22819}">
      <dsp:nvSpPr>
        <dsp:cNvPr id="0" name=""/>
        <dsp:cNvSpPr/>
      </dsp:nvSpPr>
      <dsp:spPr>
        <a:xfrm rot="5400000">
          <a:off x="-131568" y="1689273"/>
          <a:ext cx="877123" cy="613986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3528"/>
                <a:lumOff val="1352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3528"/>
                <a:lumOff val="1352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3528"/>
                <a:lumOff val="135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/>
            <a:t>9</a:t>
          </a:r>
          <a:endParaRPr lang="es-BO" sz="1800" kern="1200" dirty="0"/>
        </a:p>
      </dsp:txBody>
      <dsp:txXfrm rot="5400000">
        <a:off x="-131568" y="1689273"/>
        <a:ext cx="877123" cy="613986"/>
      </dsp:txXfrm>
    </dsp:sp>
    <dsp:sp modelId="{B914216D-CC58-4E3F-9845-129649A19BB9}">
      <dsp:nvSpPr>
        <dsp:cNvPr id="0" name=""/>
        <dsp:cNvSpPr/>
      </dsp:nvSpPr>
      <dsp:spPr>
        <a:xfrm rot="5400000">
          <a:off x="3298292" y="-1126600"/>
          <a:ext cx="570130" cy="5938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13528"/>
              <a:lumOff val="13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Comunicar a la Administración Aduanera cualquier cambio que pueda dar lugar alterar su responsabilidad.</a:t>
          </a:r>
          <a:endParaRPr lang="es-BO" sz="1600" kern="1200" dirty="0"/>
        </a:p>
      </dsp:txBody>
      <dsp:txXfrm rot="5400000">
        <a:off x="3298292" y="-1126600"/>
        <a:ext cx="570130" cy="5938741"/>
      </dsp:txXfrm>
    </dsp:sp>
    <dsp:sp modelId="{D28D0BC2-C282-45D8-8929-299DAB1DC161}">
      <dsp:nvSpPr>
        <dsp:cNvPr id="0" name=""/>
        <dsp:cNvSpPr/>
      </dsp:nvSpPr>
      <dsp:spPr>
        <a:xfrm rot="5400000">
          <a:off x="-131568" y="2467918"/>
          <a:ext cx="877123" cy="613986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0293"/>
                <a:lumOff val="202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0293"/>
                <a:lumOff val="202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0293"/>
                <a:lumOff val="202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10</a:t>
          </a:r>
          <a:endParaRPr lang="es-ES" sz="1800" b="1" kern="1200" dirty="0"/>
        </a:p>
      </dsp:txBody>
      <dsp:txXfrm rot="5400000">
        <a:off x="-131568" y="2467918"/>
        <a:ext cx="877123" cy="613986"/>
      </dsp:txXfrm>
    </dsp:sp>
    <dsp:sp modelId="{07D19DCE-369F-4E2F-9A0B-76B1216D823D}">
      <dsp:nvSpPr>
        <dsp:cNvPr id="0" name=""/>
        <dsp:cNvSpPr/>
      </dsp:nvSpPr>
      <dsp:spPr>
        <a:xfrm rot="5400000">
          <a:off x="3298292" y="-347955"/>
          <a:ext cx="570130" cy="5938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0293"/>
              <a:lumOff val="202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En caso de duda, debe realizar un examen previo de las mercancías.</a:t>
          </a:r>
          <a:endParaRPr lang="es-ES" sz="1600" b="1" kern="1200" dirty="0"/>
        </a:p>
      </dsp:txBody>
      <dsp:txXfrm rot="5400000">
        <a:off x="3298292" y="-347955"/>
        <a:ext cx="570130" cy="5938741"/>
      </dsp:txXfrm>
    </dsp:sp>
    <dsp:sp modelId="{F689E26F-741E-4C00-8D6E-8E939FEADB79}">
      <dsp:nvSpPr>
        <dsp:cNvPr id="0" name=""/>
        <dsp:cNvSpPr/>
      </dsp:nvSpPr>
      <dsp:spPr>
        <a:xfrm rot="5400000">
          <a:off x="-131568" y="3246564"/>
          <a:ext cx="877123" cy="613986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7057"/>
                <a:lumOff val="2705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7057"/>
                <a:lumOff val="2705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7057"/>
                <a:lumOff val="270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11</a:t>
          </a:r>
          <a:endParaRPr lang="es-ES_tradnl" sz="1800" b="1" kern="1200" dirty="0"/>
        </a:p>
      </dsp:txBody>
      <dsp:txXfrm rot="5400000">
        <a:off x="-131568" y="3246564"/>
        <a:ext cx="877123" cy="613986"/>
      </dsp:txXfrm>
    </dsp:sp>
    <dsp:sp modelId="{1FD6E5AB-108E-4B92-A690-8E4E7F22E029}">
      <dsp:nvSpPr>
        <dsp:cNvPr id="0" name=""/>
        <dsp:cNvSpPr/>
      </dsp:nvSpPr>
      <dsp:spPr>
        <a:xfrm rot="5400000">
          <a:off x="3298292" y="430689"/>
          <a:ext cx="570130" cy="5938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27057"/>
              <a:lumOff val="270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Contar con personal idóneo y especializado.</a:t>
          </a:r>
          <a:endParaRPr lang="es-ES" sz="1600" b="1" kern="1200" dirty="0"/>
        </a:p>
      </dsp:txBody>
      <dsp:txXfrm rot="5400000">
        <a:off x="3298292" y="430689"/>
        <a:ext cx="570130" cy="5938741"/>
      </dsp:txXfrm>
    </dsp:sp>
    <dsp:sp modelId="{B30AB7D3-3D27-4CAA-B586-86155093615A}">
      <dsp:nvSpPr>
        <dsp:cNvPr id="0" name=""/>
        <dsp:cNvSpPr/>
      </dsp:nvSpPr>
      <dsp:spPr>
        <a:xfrm rot="5400000">
          <a:off x="-131568" y="4025209"/>
          <a:ext cx="877123" cy="613986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12</a:t>
          </a:r>
          <a:endParaRPr lang="es-ES_tradnl" sz="1800" b="1" kern="1200" dirty="0"/>
        </a:p>
      </dsp:txBody>
      <dsp:txXfrm rot="5400000">
        <a:off x="-131568" y="4025209"/>
        <a:ext cx="877123" cy="613986"/>
      </dsp:txXfrm>
    </dsp:sp>
    <dsp:sp modelId="{1E17451B-220A-4D18-835A-9C282B2EC01F}">
      <dsp:nvSpPr>
        <dsp:cNvPr id="0" name=""/>
        <dsp:cNvSpPr/>
      </dsp:nvSpPr>
      <dsp:spPr>
        <a:xfrm rot="5400000">
          <a:off x="3298292" y="1209335"/>
          <a:ext cx="570130" cy="59387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Contar con infraestructura y equipamiento tecnológico. </a:t>
          </a:r>
          <a:endParaRPr lang="es-ES" sz="1600" b="1" kern="1200" dirty="0"/>
        </a:p>
      </dsp:txBody>
      <dsp:txXfrm rot="5400000">
        <a:off x="3298292" y="1209335"/>
        <a:ext cx="570130" cy="5938741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FE9AF2-18D1-441C-B0F5-2BD6F3C7FF04}">
      <dsp:nvSpPr>
        <dsp:cNvPr id="0" name=""/>
        <dsp:cNvSpPr/>
      </dsp:nvSpPr>
      <dsp:spPr>
        <a:xfrm rot="5400000">
          <a:off x="-126985" y="224032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13</a:t>
          </a:r>
          <a:endParaRPr lang="es-ES_tradnl" sz="1600" b="1" kern="1200" dirty="0"/>
        </a:p>
      </dsp:txBody>
      <dsp:txXfrm rot="5400000">
        <a:off x="-126985" y="224032"/>
        <a:ext cx="846567" cy="592597"/>
      </dsp:txXfrm>
    </dsp:sp>
    <dsp:sp modelId="{CA59BF45-10DE-431D-AE16-DA9360F1810C}">
      <dsp:nvSpPr>
        <dsp:cNvPr id="0" name=""/>
        <dsp:cNvSpPr/>
      </dsp:nvSpPr>
      <dsp:spPr>
        <a:xfrm rot="5400000">
          <a:off x="3536847" y="-2931919"/>
          <a:ext cx="719702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Mantenerse actualizado con relación a los adelantos tecnológicos, científicos e industriales, legislación, valoración, etc.</a:t>
          </a:r>
          <a:endParaRPr lang="es-BO" sz="1600" b="1" kern="1200" dirty="0"/>
        </a:p>
      </dsp:txBody>
      <dsp:txXfrm rot="5400000">
        <a:off x="3536847" y="-2931919"/>
        <a:ext cx="719702" cy="6608202"/>
      </dsp:txXfrm>
    </dsp:sp>
    <dsp:sp modelId="{F1DB5F9A-C4B4-4EFB-9709-AF7680118A4D}">
      <dsp:nvSpPr>
        <dsp:cNvPr id="0" name=""/>
        <dsp:cNvSpPr/>
      </dsp:nvSpPr>
      <dsp:spPr>
        <a:xfrm rot="5400000">
          <a:off x="-126985" y="988811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14</a:t>
          </a:r>
          <a:endParaRPr lang="es-ES_tradnl" sz="1600" b="1" kern="1200" dirty="0"/>
        </a:p>
      </dsp:txBody>
      <dsp:txXfrm rot="5400000">
        <a:off x="-126985" y="988811"/>
        <a:ext cx="846567" cy="592597"/>
      </dsp:txXfrm>
    </dsp:sp>
    <dsp:sp modelId="{4C5FE21A-938F-4EB9-8398-4564FE3BCEB4}">
      <dsp:nvSpPr>
        <dsp:cNvPr id="0" name=""/>
        <dsp:cNvSpPr/>
      </dsp:nvSpPr>
      <dsp:spPr>
        <a:xfrm rot="5400000">
          <a:off x="3621564" y="-2167140"/>
          <a:ext cx="550268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Prestar asesoramiento en materia aduanera y comercio exterior.</a:t>
          </a:r>
          <a:endParaRPr lang="es-BO" sz="1600" b="1" kern="1200" dirty="0"/>
        </a:p>
      </dsp:txBody>
      <dsp:txXfrm rot="5400000">
        <a:off x="3621564" y="-2167140"/>
        <a:ext cx="550268" cy="6608202"/>
      </dsp:txXfrm>
    </dsp:sp>
    <dsp:sp modelId="{AFD98A82-316F-49C8-94D1-964AF140B651}">
      <dsp:nvSpPr>
        <dsp:cNvPr id="0" name=""/>
        <dsp:cNvSpPr/>
      </dsp:nvSpPr>
      <dsp:spPr>
        <a:xfrm rot="5400000">
          <a:off x="-126985" y="1753589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15</a:t>
          </a:r>
          <a:endParaRPr lang="es-ES" sz="1600" b="1" kern="1200" dirty="0"/>
        </a:p>
      </dsp:txBody>
      <dsp:txXfrm rot="5400000">
        <a:off x="-126985" y="1753589"/>
        <a:ext cx="846567" cy="592597"/>
      </dsp:txXfrm>
    </dsp:sp>
    <dsp:sp modelId="{87ACBF45-1FAE-4880-9389-B56BC14DFC52}">
      <dsp:nvSpPr>
        <dsp:cNvPr id="0" name=""/>
        <dsp:cNvSpPr/>
      </dsp:nvSpPr>
      <dsp:spPr>
        <a:xfrm rot="5400000">
          <a:off x="3621564" y="-1402362"/>
          <a:ext cx="550268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Conservar la documentación soporte original inherente a los  trámites aduaneros realizados. </a:t>
          </a:r>
          <a:endParaRPr lang="es-ES" sz="1600" b="1" kern="1200" dirty="0"/>
        </a:p>
      </dsp:txBody>
      <dsp:txXfrm rot="5400000">
        <a:off x="3621564" y="-1402362"/>
        <a:ext cx="550268" cy="6608202"/>
      </dsp:txXfrm>
    </dsp:sp>
    <dsp:sp modelId="{24079922-F877-4BEE-BF9C-0E664A2140A5}">
      <dsp:nvSpPr>
        <dsp:cNvPr id="0" name=""/>
        <dsp:cNvSpPr/>
      </dsp:nvSpPr>
      <dsp:spPr>
        <a:xfrm rot="5400000">
          <a:off x="-126985" y="2518367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16</a:t>
          </a:r>
          <a:endParaRPr lang="es-ES_tradnl" sz="1600" b="1" kern="1200" dirty="0"/>
        </a:p>
      </dsp:txBody>
      <dsp:txXfrm rot="5400000">
        <a:off x="-126985" y="2518367"/>
        <a:ext cx="846567" cy="592597"/>
      </dsp:txXfrm>
    </dsp:sp>
    <dsp:sp modelId="{428E70B4-7A7C-453F-843A-7C757EBFB6F3}">
      <dsp:nvSpPr>
        <dsp:cNvPr id="0" name=""/>
        <dsp:cNvSpPr/>
      </dsp:nvSpPr>
      <dsp:spPr>
        <a:xfrm rot="5400000">
          <a:off x="3621564" y="-637584"/>
          <a:ext cx="550268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Como fedatario, legalizar fotocopias de los documentos originales que conserva en archivo.</a:t>
          </a:r>
          <a:endParaRPr lang="es-ES" sz="1600" b="1" kern="1200" dirty="0"/>
        </a:p>
      </dsp:txBody>
      <dsp:txXfrm rot="5400000">
        <a:off x="3621564" y="-637584"/>
        <a:ext cx="550268" cy="6608202"/>
      </dsp:txXfrm>
    </dsp:sp>
    <dsp:sp modelId="{9EE2A118-7D37-4023-AE8E-CD0D77AD4983}">
      <dsp:nvSpPr>
        <dsp:cNvPr id="0" name=""/>
        <dsp:cNvSpPr/>
      </dsp:nvSpPr>
      <dsp:spPr>
        <a:xfrm rot="5400000">
          <a:off x="-126985" y="3283146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/>
            <a:t>17</a:t>
          </a:r>
          <a:endParaRPr lang="es-ES_tradnl" sz="1600" b="1" kern="1200" dirty="0"/>
        </a:p>
      </dsp:txBody>
      <dsp:txXfrm rot="5400000">
        <a:off x="-126985" y="3283146"/>
        <a:ext cx="846567" cy="592597"/>
      </dsp:txXfrm>
    </dsp:sp>
    <dsp:sp modelId="{9E3879A4-EDEA-4AB6-949B-DB6AAA7D78BE}">
      <dsp:nvSpPr>
        <dsp:cNvPr id="0" name=""/>
        <dsp:cNvSpPr/>
      </dsp:nvSpPr>
      <dsp:spPr>
        <a:xfrm rot="5400000">
          <a:off x="3621564" y="127193"/>
          <a:ext cx="550268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Sujetar su actuación a la fiscalización aduanera durante el tiempo de prescripción tributaria.</a:t>
          </a:r>
          <a:endParaRPr lang="es-ES" sz="1600" b="1" kern="1200" dirty="0"/>
        </a:p>
      </dsp:txBody>
      <dsp:txXfrm rot="5400000">
        <a:off x="3621564" y="127193"/>
        <a:ext cx="550268" cy="6608202"/>
      </dsp:txXfrm>
    </dsp:sp>
    <dsp:sp modelId="{A8C47D11-40D8-40F2-B158-3E00DA446DEB}">
      <dsp:nvSpPr>
        <dsp:cNvPr id="0" name=""/>
        <dsp:cNvSpPr/>
      </dsp:nvSpPr>
      <dsp:spPr>
        <a:xfrm rot="5400000">
          <a:off x="-126985" y="4047924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/>
            <a:t>18</a:t>
          </a:r>
          <a:endParaRPr lang="es-ES_tradnl" sz="1600" b="1" kern="1200" dirty="0"/>
        </a:p>
      </dsp:txBody>
      <dsp:txXfrm rot="5400000">
        <a:off x="-126985" y="4047924"/>
        <a:ext cx="846567" cy="592597"/>
      </dsp:txXfrm>
    </dsp:sp>
    <dsp:sp modelId="{65E78A43-D321-41E5-A965-9A60A463E4C1}">
      <dsp:nvSpPr>
        <dsp:cNvPr id="0" name=""/>
        <dsp:cNvSpPr/>
      </dsp:nvSpPr>
      <dsp:spPr>
        <a:xfrm rot="5400000">
          <a:off x="3621564" y="891972"/>
          <a:ext cx="550268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Sujetar su trabajo a las normas de ética profesional.</a:t>
          </a:r>
          <a:endParaRPr lang="es-ES" sz="1600" b="1" kern="1200" dirty="0"/>
        </a:p>
      </dsp:txBody>
      <dsp:txXfrm rot="5400000">
        <a:off x="3621564" y="891972"/>
        <a:ext cx="550268" cy="6608202"/>
      </dsp:txXfrm>
    </dsp:sp>
    <dsp:sp modelId="{9EC87DA8-9A45-4D38-8348-B81C102773C9}">
      <dsp:nvSpPr>
        <dsp:cNvPr id="0" name=""/>
        <dsp:cNvSpPr/>
      </dsp:nvSpPr>
      <dsp:spPr>
        <a:xfrm rot="5400000">
          <a:off x="-126985" y="4812702"/>
          <a:ext cx="846567" cy="59259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/>
            <a:t>19</a:t>
          </a:r>
          <a:endParaRPr lang="es-ES_tradnl" sz="1600" b="1" kern="1200" dirty="0"/>
        </a:p>
      </dsp:txBody>
      <dsp:txXfrm rot="5400000">
        <a:off x="-126985" y="4812702"/>
        <a:ext cx="846567" cy="592597"/>
      </dsp:txXfrm>
    </dsp:sp>
    <dsp:sp modelId="{F0B23B51-D1AA-4A0B-9465-85C7AD573596}">
      <dsp:nvSpPr>
        <dsp:cNvPr id="0" name=""/>
        <dsp:cNvSpPr/>
      </dsp:nvSpPr>
      <dsp:spPr>
        <a:xfrm rot="5400000">
          <a:off x="3621564" y="1656750"/>
          <a:ext cx="550268" cy="660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Cooperar en el cumplimiento de las regulaciones de protección del medio ambiente, la salud y la propiedad intelectual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 rot="5400000">
        <a:off x="3621564" y="1656750"/>
        <a:ext cx="550268" cy="6608202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FF3D84-A22F-4167-9E6F-55B4BC5F6BD3}">
      <dsp:nvSpPr>
        <dsp:cNvPr id="0" name=""/>
        <dsp:cNvSpPr/>
      </dsp:nvSpPr>
      <dsp:spPr>
        <a:xfrm>
          <a:off x="3076813" y="2511635"/>
          <a:ext cx="2275998" cy="22759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</a:rPr>
            <a:t>DESPACHANTE DE ADUANA</a:t>
          </a:r>
          <a:endParaRPr lang="es-ES" sz="1600" b="1" kern="1200" dirty="0">
            <a:solidFill>
              <a:srgbClr val="002060"/>
            </a:solidFill>
          </a:endParaRPr>
        </a:p>
      </dsp:txBody>
      <dsp:txXfrm>
        <a:off x="3076813" y="2511635"/>
        <a:ext cx="2275998" cy="2275998"/>
      </dsp:txXfrm>
    </dsp:sp>
    <dsp:sp modelId="{510891B8-1426-43C3-A6AD-52C5D1591EDA}">
      <dsp:nvSpPr>
        <dsp:cNvPr id="0" name=""/>
        <dsp:cNvSpPr/>
      </dsp:nvSpPr>
      <dsp:spPr>
        <a:xfrm rot="11700000">
          <a:off x="1216013" y="2766678"/>
          <a:ext cx="1827955" cy="648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0928C-D525-4F81-A95D-F15031BC3ABF}">
      <dsp:nvSpPr>
        <dsp:cNvPr id="0" name=""/>
        <dsp:cNvSpPr/>
      </dsp:nvSpPr>
      <dsp:spPr>
        <a:xfrm>
          <a:off x="166057" y="1989573"/>
          <a:ext cx="2162198" cy="172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Pago de los tributos aduaneros</a:t>
          </a:r>
          <a:endParaRPr lang="es-BO" sz="2100" kern="1200" dirty="0"/>
        </a:p>
      </dsp:txBody>
      <dsp:txXfrm>
        <a:off x="166057" y="1989573"/>
        <a:ext cx="2162198" cy="1729759"/>
      </dsp:txXfrm>
    </dsp:sp>
    <dsp:sp modelId="{6CB63DBF-A09A-4A0D-A851-EF6E4E8ADBA5}">
      <dsp:nvSpPr>
        <dsp:cNvPr id="0" name=""/>
        <dsp:cNvSpPr/>
      </dsp:nvSpPr>
      <dsp:spPr>
        <a:xfrm rot="14700000">
          <a:off x="2388669" y="1369160"/>
          <a:ext cx="1827955" cy="648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8BB86-999F-4740-835F-B4A10E68F2E1}">
      <dsp:nvSpPr>
        <dsp:cNvPr id="0" name=""/>
        <dsp:cNvSpPr/>
      </dsp:nvSpPr>
      <dsp:spPr>
        <a:xfrm>
          <a:off x="1835284" y="266"/>
          <a:ext cx="2162198" cy="172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Pago de actualizaciones</a:t>
          </a:r>
          <a:endParaRPr lang="es-BO" sz="2100" kern="1200" dirty="0"/>
        </a:p>
      </dsp:txBody>
      <dsp:txXfrm>
        <a:off x="1835284" y="266"/>
        <a:ext cx="2162198" cy="1729759"/>
      </dsp:txXfrm>
    </dsp:sp>
    <dsp:sp modelId="{BFDF3060-1961-400D-8FCA-AF9B558A250E}">
      <dsp:nvSpPr>
        <dsp:cNvPr id="0" name=""/>
        <dsp:cNvSpPr/>
      </dsp:nvSpPr>
      <dsp:spPr>
        <a:xfrm rot="17700000">
          <a:off x="4212999" y="1369160"/>
          <a:ext cx="1827955" cy="648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16C25-2F45-4233-A1B9-DD3B2491E2F2}">
      <dsp:nvSpPr>
        <dsp:cNvPr id="0" name=""/>
        <dsp:cNvSpPr/>
      </dsp:nvSpPr>
      <dsp:spPr>
        <a:xfrm>
          <a:off x="4432141" y="266"/>
          <a:ext cx="2162198" cy="172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600000"/>
                <a:satOff val="-33335"/>
                <a:lumOff val="4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33335"/>
                <a:lumOff val="4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33335"/>
                <a:lumOff val="4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Pago de intereses</a:t>
          </a:r>
          <a:endParaRPr lang="es-BO" sz="2100" kern="1200" dirty="0">
            <a:solidFill>
              <a:schemeClr val="tx1"/>
            </a:solidFill>
          </a:endParaRPr>
        </a:p>
      </dsp:txBody>
      <dsp:txXfrm>
        <a:off x="4432141" y="266"/>
        <a:ext cx="2162198" cy="1729759"/>
      </dsp:txXfrm>
    </dsp:sp>
    <dsp:sp modelId="{2065B98B-5A47-4AB8-BDCE-EA7D28ADEA0D}">
      <dsp:nvSpPr>
        <dsp:cNvPr id="0" name=""/>
        <dsp:cNvSpPr/>
      </dsp:nvSpPr>
      <dsp:spPr>
        <a:xfrm rot="20700000">
          <a:off x="5385656" y="2766678"/>
          <a:ext cx="1827955" cy="64865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4E7358-86B3-4160-93F3-6B09C5C50A89}">
      <dsp:nvSpPr>
        <dsp:cNvPr id="0" name=""/>
        <dsp:cNvSpPr/>
      </dsp:nvSpPr>
      <dsp:spPr>
        <a:xfrm>
          <a:off x="6101369" y="1989573"/>
          <a:ext cx="2162198" cy="1729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</a:rPr>
            <a:t>Pago de multas o sanciones pecuniarias</a:t>
          </a:r>
          <a:endParaRPr lang="es-BO" sz="2100" kern="1200" dirty="0">
            <a:solidFill>
              <a:srgbClr val="002060"/>
            </a:solidFill>
          </a:endParaRPr>
        </a:p>
      </dsp:txBody>
      <dsp:txXfrm>
        <a:off x="6101369" y="1989573"/>
        <a:ext cx="2162198" cy="17297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038CF-0605-4E9E-BBC5-BD52DD42A376}">
      <dsp:nvSpPr>
        <dsp:cNvPr id="0" name=""/>
        <dsp:cNvSpPr/>
      </dsp:nvSpPr>
      <dsp:spPr>
        <a:xfrm>
          <a:off x="864095" y="1095888"/>
          <a:ext cx="2520281" cy="832559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OBLIGACIONES</a:t>
          </a:r>
          <a:endParaRPr lang="es-ES" sz="1600" b="1" kern="1200" dirty="0"/>
        </a:p>
      </dsp:txBody>
      <dsp:txXfrm>
        <a:off x="864095" y="1095888"/>
        <a:ext cx="2520281" cy="832559"/>
      </dsp:txXfrm>
    </dsp:sp>
    <dsp:sp modelId="{96B48D01-4CDA-4AD5-BC2E-BF46E3E4D6CF}">
      <dsp:nvSpPr>
        <dsp:cNvPr id="0" name=""/>
        <dsp:cNvSpPr/>
      </dsp:nvSpPr>
      <dsp:spPr>
        <a:xfrm rot="16200000">
          <a:off x="1998718" y="952733"/>
          <a:ext cx="251034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51034" y="176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 rot="16200000">
        <a:off x="2117960" y="964095"/>
        <a:ext cx="12551" cy="12551"/>
      </dsp:txXfrm>
    </dsp:sp>
    <dsp:sp modelId="{54F97914-3B17-4EA4-B286-FD8A31506B00}">
      <dsp:nvSpPr>
        <dsp:cNvPr id="0" name=""/>
        <dsp:cNvSpPr/>
      </dsp:nvSpPr>
      <dsp:spPr>
        <a:xfrm>
          <a:off x="936103" y="12294"/>
          <a:ext cx="2376265" cy="8325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DERECHOS</a:t>
          </a:r>
          <a:endParaRPr lang="es-ES" sz="1600" b="1" kern="1200" dirty="0"/>
        </a:p>
      </dsp:txBody>
      <dsp:txXfrm>
        <a:off x="936103" y="12294"/>
        <a:ext cx="2376265" cy="832559"/>
      </dsp:txXfrm>
    </dsp:sp>
    <dsp:sp modelId="{C8B59AA8-0752-42B5-8FB9-A0FBBA8F4EEE}">
      <dsp:nvSpPr>
        <dsp:cNvPr id="0" name=""/>
        <dsp:cNvSpPr/>
      </dsp:nvSpPr>
      <dsp:spPr>
        <a:xfrm rot="5400000">
          <a:off x="1998718" y="2036328"/>
          <a:ext cx="251034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251034" y="176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 rot="5400000">
        <a:off x="2117960" y="2047689"/>
        <a:ext cx="12551" cy="12551"/>
      </dsp:txXfrm>
    </dsp:sp>
    <dsp:sp modelId="{BCCC1929-FC5B-45A0-A9CB-AEB584AA4DCB}">
      <dsp:nvSpPr>
        <dsp:cNvPr id="0" name=""/>
        <dsp:cNvSpPr/>
      </dsp:nvSpPr>
      <dsp:spPr>
        <a:xfrm>
          <a:off x="504055" y="2179482"/>
          <a:ext cx="3240361" cy="8325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</a:rPr>
            <a:t>RESPONSABILIDADES</a:t>
          </a:r>
          <a:endParaRPr lang="es-BO" sz="1600" kern="1200" dirty="0">
            <a:solidFill>
              <a:srgbClr val="002060"/>
            </a:solidFill>
          </a:endParaRPr>
        </a:p>
      </dsp:txBody>
      <dsp:txXfrm>
        <a:off x="504055" y="2179482"/>
        <a:ext cx="3240361" cy="832559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452B6-EC56-4CE8-AA40-7C54D8803606}">
      <dsp:nvSpPr>
        <dsp:cNvPr id="0" name=""/>
        <dsp:cNvSpPr/>
      </dsp:nvSpPr>
      <dsp:spPr>
        <a:xfrm rot="3832684">
          <a:off x="1580808" y="3505179"/>
          <a:ext cx="1133780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1133780" y="155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E156A-331F-4E5F-8FD9-FCDC0CFC917E}">
      <dsp:nvSpPr>
        <dsp:cNvPr id="0" name=""/>
        <dsp:cNvSpPr/>
      </dsp:nvSpPr>
      <dsp:spPr>
        <a:xfrm rot="993561">
          <a:off x="2114613" y="2949472"/>
          <a:ext cx="2210401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210401" y="155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2EB2A-E4F0-432B-9A28-F8E5BD54ED64}">
      <dsp:nvSpPr>
        <dsp:cNvPr id="0" name=""/>
        <dsp:cNvSpPr/>
      </dsp:nvSpPr>
      <dsp:spPr>
        <a:xfrm>
          <a:off x="2160451" y="2481417"/>
          <a:ext cx="1511928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1511928" y="155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7057F-E21C-447E-A458-5E524CA2F647}">
      <dsp:nvSpPr>
        <dsp:cNvPr id="0" name=""/>
        <dsp:cNvSpPr/>
      </dsp:nvSpPr>
      <dsp:spPr>
        <a:xfrm rot="20702296">
          <a:off x="2120001" y="2035813"/>
          <a:ext cx="2386292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2386292" y="155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056BE-2948-446A-8C23-22AA3F0922C7}">
      <dsp:nvSpPr>
        <dsp:cNvPr id="0" name=""/>
        <dsp:cNvSpPr/>
      </dsp:nvSpPr>
      <dsp:spPr>
        <a:xfrm rot="18114327">
          <a:off x="1716825" y="1517699"/>
          <a:ext cx="1057678" cy="31157"/>
        </a:xfrm>
        <a:custGeom>
          <a:avLst/>
          <a:gdLst/>
          <a:ahLst/>
          <a:cxnLst/>
          <a:rect l="0" t="0" r="0" b="0"/>
          <a:pathLst>
            <a:path>
              <a:moveTo>
                <a:pt x="0" y="15578"/>
              </a:moveTo>
              <a:lnTo>
                <a:pt x="1057678" y="155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8AA6B-5CB7-4074-8EE4-B17E43F098CD}">
      <dsp:nvSpPr>
        <dsp:cNvPr id="0" name=""/>
        <dsp:cNvSpPr/>
      </dsp:nvSpPr>
      <dsp:spPr>
        <a:xfrm>
          <a:off x="209220" y="1761603"/>
          <a:ext cx="2872912" cy="14707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1961EE-E94D-450A-B35E-0301C5A10D7D}">
      <dsp:nvSpPr>
        <dsp:cNvPr id="0" name=""/>
        <dsp:cNvSpPr/>
      </dsp:nvSpPr>
      <dsp:spPr>
        <a:xfrm>
          <a:off x="1226637" y="208474"/>
          <a:ext cx="3138233" cy="8824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none" kern="1200" dirty="0" smtClean="0"/>
            <a:t>Socio Confiable y estratégico para las aduanas</a:t>
          </a:r>
          <a:endParaRPr lang="es-BO" sz="1800" b="1" u="none" kern="1200" dirty="0"/>
        </a:p>
      </dsp:txBody>
      <dsp:txXfrm>
        <a:off x="1226637" y="208474"/>
        <a:ext cx="3138233" cy="882470"/>
      </dsp:txXfrm>
    </dsp:sp>
    <dsp:sp modelId="{803F0539-745C-4422-B884-AECCC6AF1A56}">
      <dsp:nvSpPr>
        <dsp:cNvPr id="0" name=""/>
        <dsp:cNvSpPr/>
      </dsp:nvSpPr>
      <dsp:spPr>
        <a:xfrm>
          <a:off x="3749135" y="790982"/>
          <a:ext cx="4452850" cy="10978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none" kern="1200" dirty="0" smtClean="0"/>
            <a:t>Cumple y hace cumplir los requisitos y normativa aduanera</a:t>
          </a:r>
          <a:endParaRPr lang="es-BO" sz="1800" b="1" u="none" kern="1200" dirty="0"/>
        </a:p>
      </dsp:txBody>
      <dsp:txXfrm>
        <a:off x="3749135" y="790982"/>
        <a:ext cx="4452850" cy="1097846"/>
      </dsp:txXfrm>
    </dsp:sp>
    <dsp:sp modelId="{2E1ED6F4-AC84-4BD7-8F9B-C77BE13EB0A2}">
      <dsp:nvSpPr>
        <dsp:cNvPr id="0" name=""/>
        <dsp:cNvSpPr/>
      </dsp:nvSpPr>
      <dsp:spPr>
        <a:xfrm>
          <a:off x="3672379" y="1967072"/>
          <a:ext cx="4824564" cy="10598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none" kern="1200" dirty="0" smtClean="0"/>
            <a:t>Facilita las operaciones de los diferentes regímenes aduaneros</a:t>
          </a:r>
          <a:endParaRPr lang="es-BO" sz="1800" b="1" u="none" kern="1200" dirty="0"/>
        </a:p>
      </dsp:txBody>
      <dsp:txXfrm>
        <a:off x="3672379" y="1967072"/>
        <a:ext cx="4824564" cy="1059847"/>
      </dsp:txXfrm>
    </dsp:sp>
    <dsp:sp modelId="{9B915E72-31D5-4438-AD97-CC40C72B4654}">
      <dsp:nvSpPr>
        <dsp:cNvPr id="0" name=""/>
        <dsp:cNvSpPr/>
      </dsp:nvSpPr>
      <dsp:spPr>
        <a:xfrm>
          <a:off x="3165607" y="3212851"/>
          <a:ext cx="4743068" cy="8824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none" kern="1200" dirty="0" smtClean="0"/>
            <a:t>Canaliza la recaudación tributaria aduanera</a:t>
          </a:r>
          <a:endParaRPr lang="es-BO" sz="1800" b="1" u="none" kern="1200" dirty="0"/>
        </a:p>
      </dsp:txBody>
      <dsp:txXfrm>
        <a:off x="3165607" y="3212851"/>
        <a:ext cx="4743068" cy="882470"/>
      </dsp:txXfrm>
    </dsp:sp>
    <dsp:sp modelId="{E710769F-A8F1-46E1-81DD-9BF3CB237D16}">
      <dsp:nvSpPr>
        <dsp:cNvPr id="0" name=""/>
        <dsp:cNvSpPr/>
      </dsp:nvSpPr>
      <dsp:spPr>
        <a:xfrm>
          <a:off x="718362" y="4022798"/>
          <a:ext cx="3951474" cy="12244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none" kern="1200" dirty="0" smtClean="0"/>
            <a:t>Vela por la seguridad del Estado y la salud de la sociedad</a:t>
          </a:r>
          <a:endParaRPr lang="es-BO" sz="1800" b="1" u="none" kern="1200" dirty="0"/>
        </a:p>
      </dsp:txBody>
      <dsp:txXfrm>
        <a:off x="718362" y="4022798"/>
        <a:ext cx="3951474" cy="122444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3DA74-C4F3-4816-98D6-1E1779B18B3D}">
      <dsp:nvSpPr>
        <dsp:cNvPr id="0" name=""/>
        <dsp:cNvSpPr/>
      </dsp:nvSpPr>
      <dsp:spPr>
        <a:xfrm>
          <a:off x="0" y="0"/>
          <a:ext cx="8229599" cy="496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86A"/>
              </a:solidFill>
            </a:rPr>
            <a:t>La figura del </a:t>
          </a:r>
          <a:r>
            <a:rPr lang="es-ES" sz="2000" b="1" kern="1200" dirty="0" smtClean="0">
              <a:solidFill>
                <a:srgbClr val="931618"/>
              </a:solidFill>
            </a:rPr>
            <a:t>Operador Económico Autorizado </a:t>
          </a:r>
          <a:r>
            <a:rPr lang="es-BO" sz="2000" b="1" kern="1200" dirty="0" smtClean="0">
              <a:solidFill>
                <a:srgbClr val="00286A"/>
              </a:solidFill>
            </a:rPr>
            <a:t>se introduce partiendo de la necesidad que tienen las administraciones aduaneras de mejorar su mecanismo de control, ya sea por un nuevo ejercicio de desarrollo de su función intrínseca o por una demostración puntual de cierta capacidad relativa para atender su misión complementaria de velar por la </a:t>
          </a:r>
          <a:r>
            <a:rPr lang="es-BO" sz="2000" b="1" kern="1200" dirty="0" smtClean="0">
              <a:solidFill>
                <a:srgbClr val="931618"/>
              </a:solidFill>
            </a:rPr>
            <a:t>seguridad </a:t>
          </a:r>
          <a:r>
            <a:rPr lang="es-BO" sz="2000" b="1" kern="1200" dirty="0" smtClean="0">
              <a:solidFill>
                <a:srgbClr val="00286A"/>
              </a:solidFill>
            </a:rPr>
            <a:t>del comercio internacional, sin dejar de lado  la </a:t>
          </a:r>
          <a:r>
            <a:rPr lang="es-BO" sz="2000" b="1" kern="1200" dirty="0" smtClean="0">
              <a:solidFill>
                <a:srgbClr val="931618"/>
              </a:solidFill>
            </a:rPr>
            <a:t>facilitación</a:t>
          </a:r>
          <a:r>
            <a:rPr lang="es-BO" sz="2000" b="1" kern="1200" dirty="0" smtClean="0">
              <a:solidFill>
                <a:srgbClr val="00286A"/>
              </a:solidFill>
            </a:rPr>
            <a:t> </a:t>
          </a:r>
          <a:endParaRPr lang="es-ES" sz="2000" b="1" kern="1200" dirty="0">
            <a:solidFill>
              <a:srgbClr val="00286A"/>
            </a:solidFill>
          </a:endParaRPr>
        </a:p>
      </dsp:txBody>
      <dsp:txXfrm>
        <a:off x="0" y="1986914"/>
        <a:ext cx="8229599" cy="1986914"/>
      </dsp:txXfrm>
    </dsp:sp>
    <dsp:sp modelId="{ED8FB9F7-5626-4919-8A7E-A0054E40F17B}">
      <dsp:nvSpPr>
        <dsp:cNvPr id="0" name=""/>
        <dsp:cNvSpPr/>
      </dsp:nvSpPr>
      <dsp:spPr>
        <a:xfrm>
          <a:off x="3200972" y="146090"/>
          <a:ext cx="1654106" cy="16541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541DE4-EF8E-4978-A6FE-9AB432DC8603}">
      <dsp:nvSpPr>
        <dsp:cNvPr id="0" name=""/>
        <dsp:cNvSpPr/>
      </dsp:nvSpPr>
      <dsp:spPr>
        <a:xfrm>
          <a:off x="329183" y="3973829"/>
          <a:ext cx="7571232" cy="745093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52EE4-B572-4E57-B75A-A3439776DE0D}">
      <dsp:nvSpPr>
        <dsp:cNvPr id="0" name=""/>
        <dsp:cNvSpPr/>
      </dsp:nvSpPr>
      <dsp:spPr>
        <a:xfrm>
          <a:off x="0" y="0"/>
          <a:ext cx="8229599" cy="496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El Operador Económico Autorizado no es sinónimo de Despachante de Aduanas, no obstante no hay</a:t>
          </a:r>
          <a:r>
            <a:rPr lang="es-ES" sz="2000" b="1" kern="1200" dirty="0" smtClean="0"/>
            <a:t> eslabón en la cadena logística, que este tan directamente vinculado con el OEA como el Despachante de Aduanas, ya que sus funciones son autorizadas y totalmente reguladas por las Aduanas, desarrollando su actividad bajo su intervención y tutela.</a:t>
          </a:r>
          <a:endParaRPr lang="es-ES" sz="2000" b="1" kern="1200" dirty="0"/>
        </a:p>
      </dsp:txBody>
      <dsp:txXfrm>
        <a:off x="0" y="1986914"/>
        <a:ext cx="8229599" cy="1986914"/>
      </dsp:txXfrm>
    </dsp:sp>
    <dsp:sp modelId="{493C562E-CBB1-4825-82AD-043B7BAB97F1}">
      <dsp:nvSpPr>
        <dsp:cNvPr id="0" name=""/>
        <dsp:cNvSpPr/>
      </dsp:nvSpPr>
      <dsp:spPr>
        <a:xfrm>
          <a:off x="3287746" y="144023"/>
          <a:ext cx="1654106" cy="16541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541DE4-EF8E-4978-A6FE-9AB432DC8603}">
      <dsp:nvSpPr>
        <dsp:cNvPr id="0" name=""/>
        <dsp:cNvSpPr/>
      </dsp:nvSpPr>
      <dsp:spPr>
        <a:xfrm>
          <a:off x="329183" y="3973829"/>
          <a:ext cx="7571232" cy="745093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0F9A5D-A22D-4AB7-9524-760215114A71}">
      <dsp:nvSpPr>
        <dsp:cNvPr id="0" name=""/>
        <dsp:cNvSpPr/>
      </dsp:nvSpPr>
      <dsp:spPr>
        <a:xfrm>
          <a:off x="3536" y="0"/>
          <a:ext cx="4050506" cy="496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b="1" kern="1200" dirty="0" smtClean="0">
              <a:solidFill>
                <a:srgbClr val="931618"/>
              </a:solidFill>
            </a:rPr>
            <a:t>Con el </a:t>
          </a:r>
          <a:r>
            <a:rPr lang="es-BO" sz="1800" b="1" kern="1200" dirty="0" smtClean="0">
              <a:solidFill>
                <a:srgbClr val="00286A"/>
              </a:solidFill>
            </a:rPr>
            <a:t>Despachante de Aduanas </a:t>
          </a:r>
          <a:r>
            <a:rPr lang="es-BO" sz="1800" b="1" kern="1200" dirty="0" smtClean="0">
              <a:solidFill>
                <a:srgbClr val="931618"/>
              </a:solidFill>
            </a:rPr>
            <a:t>acreditado como </a:t>
          </a:r>
          <a:r>
            <a:rPr lang="es-BO" sz="1800" b="1" kern="1200" dirty="0" smtClean="0">
              <a:solidFill>
                <a:srgbClr val="00286A"/>
              </a:solidFill>
            </a:rPr>
            <a:t>OEA</a:t>
          </a:r>
          <a:r>
            <a:rPr lang="es-BO" sz="1800" b="1" kern="1200" dirty="0" smtClean="0">
              <a:solidFill>
                <a:srgbClr val="931618"/>
              </a:solidFill>
            </a:rPr>
            <a:t>, las Administraciones Aduaneras se fortalecerían, </a:t>
          </a:r>
          <a:r>
            <a:rPr lang="es-ES" sz="1800" b="1" kern="1200" dirty="0" smtClean="0">
              <a:solidFill>
                <a:srgbClr val="931618"/>
              </a:solidFill>
            </a:rPr>
            <a:t>ya que </a:t>
          </a:r>
          <a:r>
            <a:rPr lang="es-ES" sz="1800" b="1" kern="1200" dirty="0" smtClean="0">
              <a:solidFill>
                <a:srgbClr val="002060"/>
              </a:solidFill>
            </a:rPr>
            <a:t>como socios estratégicos y confiables</a:t>
          </a:r>
          <a:r>
            <a:rPr lang="es-ES" sz="1800" b="1" kern="1200" dirty="0" smtClean="0">
              <a:solidFill>
                <a:srgbClr val="931618"/>
              </a:solidFill>
            </a:rPr>
            <a:t>, tendrían mayores obligaciones y responsabilidades en materia de </a:t>
          </a:r>
          <a:r>
            <a:rPr lang="es-ES" sz="1800" b="1" kern="1200" dirty="0" smtClean="0">
              <a:solidFill>
                <a:srgbClr val="00286A"/>
              </a:solidFill>
            </a:rPr>
            <a:t>SEGURIDAD</a:t>
          </a:r>
          <a:r>
            <a:rPr lang="es-ES" sz="1800" b="1" kern="1200" dirty="0" smtClean="0">
              <a:solidFill>
                <a:srgbClr val="C00000"/>
              </a:solidFill>
            </a:rPr>
            <a:t>, </a:t>
          </a:r>
          <a:r>
            <a:rPr lang="es-ES" sz="1800" b="1" kern="1200" dirty="0" smtClean="0">
              <a:solidFill>
                <a:srgbClr val="931618"/>
              </a:solidFill>
            </a:rPr>
            <a:t>como informar oportunamente a la autoridad aduanera, sobre cualquier irregularidad, sospecha o anomalía</a:t>
          </a:r>
          <a:endParaRPr lang="es-ES" sz="1800" b="1" kern="1200" dirty="0">
            <a:solidFill>
              <a:srgbClr val="931618"/>
            </a:solidFill>
          </a:endParaRPr>
        </a:p>
      </dsp:txBody>
      <dsp:txXfrm>
        <a:off x="3536" y="1986914"/>
        <a:ext cx="4050506" cy="1986914"/>
      </dsp:txXfrm>
    </dsp:sp>
    <dsp:sp modelId="{CBD745CF-E862-4B58-859C-EAEE18EAF1DB}">
      <dsp:nvSpPr>
        <dsp:cNvPr id="0" name=""/>
        <dsp:cNvSpPr/>
      </dsp:nvSpPr>
      <dsp:spPr>
        <a:xfrm>
          <a:off x="1201735" y="18245"/>
          <a:ext cx="1654106" cy="16541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155E438-56D7-420B-BC0A-2CEBF418CB65}">
      <dsp:nvSpPr>
        <dsp:cNvPr id="0" name=""/>
        <dsp:cNvSpPr/>
      </dsp:nvSpPr>
      <dsp:spPr>
        <a:xfrm>
          <a:off x="4175557" y="0"/>
          <a:ext cx="4050506" cy="4967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800" kern="1200" dirty="0" smtClean="0">
              <a:solidFill>
                <a:srgbClr val="C00000"/>
              </a:solidFill>
            </a:rPr>
            <a:t>Con el Despachante de Aduanas como OEA</a:t>
          </a:r>
          <a:r>
            <a:rPr lang="es-BO" sz="1800" kern="1200" dirty="0" smtClean="0"/>
            <a:t>, las </a:t>
          </a:r>
          <a:r>
            <a:rPr lang="es-BO" sz="1800" kern="1200" dirty="0" smtClean="0">
              <a:solidFill>
                <a:srgbClr val="FFFF00"/>
              </a:solidFill>
            </a:rPr>
            <a:t>Administraciones </a:t>
          </a:r>
          <a:r>
            <a:rPr lang="es-BO" sz="1800" kern="1200" smtClean="0">
              <a:solidFill>
                <a:srgbClr val="FFFF00"/>
              </a:solidFill>
            </a:rPr>
            <a:t>Aduaneras </a:t>
          </a:r>
          <a:r>
            <a:rPr lang="es-BO" sz="1800" kern="1200" smtClean="0"/>
            <a:t>podrían </a:t>
          </a:r>
          <a:r>
            <a:rPr lang="es-BO" sz="1800" kern="1200" dirty="0" smtClean="0"/>
            <a:t>abocarse con mayor profundidad a controlar eficientemente aquellas operaciones que eluden los controles aduaneros y a otras irregularidades que se suscitan en el comercio internacional</a:t>
          </a:r>
          <a:endParaRPr lang="es-BO" sz="1800" kern="1200" dirty="0"/>
        </a:p>
      </dsp:txBody>
      <dsp:txXfrm>
        <a:off x="4175557" y="1986914"/>
        <a:ext cx="4050506" cy="1986914"/>
      </dsp:txXfrm>
    </dsp:sp>
    <dsp:sp modelId="{3438EACA-21C0-4D7B-A3CF-39CAA45CFD59}">
      <dsp:nvSpPr>
        <dsp:cNvPr id="0" name=""/>
        <dsp:cNvSpPr/>
      </dsp:nvSpPr>
      <dsp:spPr>
        <a:xfrm>
          <a:off x="5373757" y="144023"/>
          <a:ext cx="1654106" cy="16541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541DE4-EF8E-4978-A6FE-9AB432DC8603}">
      <dsp:nvSpPr>
        <dsp:cNvPr id="0" name=""/>
        <dsp:cNvSpPr/>
      </dsp:nvSpPr>
      <dsp:spPr>
        <a:xfrm>
          <a:off x="329183" y="4222193"/>
          <a:ext cx="7571232" cy="745093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2EBA5-4C01-4789-BD12-2B5AC2E5CBA6}">
      <dsp:nvSpPr>
        <dsp:cNvPr id="0" name=""/>
        <dsp:cNvSpPr/>
      </dsp:nvSpPr>
      <dsp:spPr>
        <a:xfrm>
          <a:off x="0" y="224559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38551-B137-4C24-9A20-2849296DBCCF}">
      <dsp:nvSpPr>
        <dsp:cNvPr id="0" name=""/>
        <dsp:cNvSpPr/>
      </dsp:nvSpPr>
      <dsp:spPr>
        <a:xfrm>
          <a:off x="403244" y="17919"/>
          <a:ext cx="5645427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/>
            <a:t>Prioridad en los controles aduaneros</a:t>
          </a:r>
          <a:endParaRPr lang="es-BO" sz="1600" b="1" kern="1200" dirty="0"/>
        </a:p>
      </dsp:txBody>
      <dsp:txXfrm>
        <a:off x="403244" y="17919"/>
        <a:ext cx="5645427" cy="413280"/>
      </dsp:txXfrm>
    </dsp:sp>
    <dsp:sp modelId="{DC7EE8C4-B78F-4BC0-BC2C-ACF348235A55}">
      <dsp:nvSpPr>
        <dsp:cNvPr id="0" name=""/>
        <dsp:cNvSpPr/>
      </dsp:nvSpPr>
      <dsp:spPr>
        <a:xfrm>
          <a:off x="0" y="859599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57143"/>
              <a:satOff val="-7143"/>
              <a:lumOff val="8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DA4B3-A7A3-4021-B75A-2217B2FFCA73}">
      <dsp:nvSpPr>
        <dsp:cNvPr id="0" name=""/>
        <dsp:cNvSpPr/>
      </dsp:nvSpPr>
      <dsp:spPr>
        <a:xfrm>
          <a:off x="403244" y="652959"/>
          <a:ext cx="5645427" cy="413280"/>
        </a:xfrm>
        <a:prstGeom prst="roundRect">
          <a:avLst/>
        </a:prstGeom>
        <a:solidFill>
          <a:schemeClr val="accent2">
            <a:hueOff val="-2057143"/>
            <a:satOff val="-7143"/>
            <a:lumOff val="8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/>
            <a:t>Facilidad para acogerse a procedimientos simplificados</a:t>
          </a:r>
          <a:endParaRPr lang="es-BO" sz="1600" b="1" kern="1200" dirty="0"/>
        </a:p>
      </dsp:txBody>
      <dsp:txXfrm>
        <a:off x="403244" y="652959"/>
        <a:ext cx="5645427" cy="413280"/>
      </dsp:txXfrm>
    </dsp:sp>
    <dsp:sp modelId="{CEEC38C7-2EDF-4698-897B-9392B2C2C795}">
      <dsp:nvSpPr>
        <dsp:cNvPr id="0" name=""/>
        <dsp:cNvSpPr/>
      </dsp:nvSpPr>
      <dsp:spPr>
        <a:xfrm>
          <a:off x="0" y="1494639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114286"/>
              <a:satOff val="-14287"/>
              <a:lumOff val="17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B5067-E5DA-4E94-894C-AC4DCA333235}">
      <dsp:nvSpPr>
        <dsp:cNvPr id="0" name=""/>
        <dsp:cNvSpPr/>
      </dsp:nvSpPr>
      <dsp:spPr>
        <a:xfrm>
          <a:off x="403244" y="1288000"/>
          <a:ext cx="5645427" cy="413280"/>
        </a:xfrm>
        <a:prstGeom prst="roundRect">
          <a:avLst/>
        </a:prstGeom>
        <a:solidFill>
          <a:schemeClr val="accent2">
            <a:hueOff val="-4114286"/>
            <a:satOff val="-14287"/>
            <a:lumOff val="17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600" b="1" kern="1200" dirty="0" smtClean="0"/>
            <a:t>Dispondrá de información confiable y anticipada</a:t>
          </a:r>
          <a:endParaRPr lang="es-BO" sz="1600" b="1" kern="1200" dirty="0"/>
        </a:p>
      </dsp:txBody>
      <dsp:txXfrm>
        <a:off x="403244" y="1288000"/>
        <a:ext cx="5645427" cy="413280"/>
      </dsp:txXfrm>
    </dsp:sp>
    <dsp:sp modelId="{A49B4EB6-D2A9-4B41-B04A-583313F7D0AE}">
      <dsp:nvSpPr>
        <dsp:cNvPr id="0" name=""/>
        <dsp:cNvSpPr/>
      </dsp:nvSpPr>
      <dsp:spPr>
        <a:xfrm>
          <a:off x="0" y="2129679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171429"/>
              <a:satOff val="-21430"/>
              <a:lumOff val="257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C2A60-2007-4E28-9747-BA3430F1DFA5}">
      <dsp:nvSpPr>
        <dsp:cNvPr id="0" name=""/>
        <dsp:cNvSpPr/>
      </dsp:nvSpPr>
      <dsp:spPr>
        <a:xfrm>
          <a:off x="403244" y="1923040"/>
          <a:ext cx="5645427" cy="413280"/>
        </a:xfrm>
        <a:prstGeom prst="roundRect">
          <a:avLst/>
        </a:prstGeom>
        <a:solidFill>
          <a:schemeClr val="accent2">
            <a:hueOff val="-6171429"/>
            <a:satOff val="-21430"/>
            <a:lumOff val="25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Optimización de los costos de la cadena logística</a:t>
          </a:r>
          <a:endParaRPr lang="es-BO" sz="1600" b="1" kern="1200" dirty="0"/>
        </a:p>
      </dsp:txBody>
      <dsp:txXfrm>
        <a:off x="403244" y="1923040"/>
        <a:ext cx="5645427" cy="413280"/>
      </dsp:txXfrm>
    </dsp:sp>
    <dsp:sp modelId="{4AEF25FF-E7F6-4532-A4A1-2A283A76B238}">
      <dsp:nvSpPr>
        <dsp:cNvPr id="0" name=""/>
        <dsp:cNvSpPr/>
      </dsp:nvSpPr>
      <dsp:spPr>
        <a:xfrm>
          <a:off x="0" y="2764720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228572"/>
              <a:satOff val="-28573"/>
              <a:lumOff val="342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21D3C-845D-4EB1-99D1-16369728303D}">
      <dsp:nvSpPr>
        <dsp:cNvPr id="0" name=""/>
        <dsp:cNvSpPr/>
      </dsp:nvSpPr>
      <dsp:spPr>
        <a:xfrm>
          <a:off x="403244" y="2558079"/>
          <a:ext cx="5645427" cy="413280"/>
        </a:xfrm>
        <a:prstGeom prst="roundRect">
          <a:avLst/>
        </a:prstGeom>
        <a:solidFill>
          <a:schemeClr val="accent2">
            <a:hueOff val="-8228572"/>
            <a:satOff val="-28573"/>
            <a:lumOff val="342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86A"/>
              </a:solidFill>
            </a:rPr>
            <a:t>Mayor eficiencia de la seguridad</a:t>
          </a:r>
          <a:endParaRPr lang="es-BO" sz="1600" b="1" kern="1200" dirty="0">
            <a:solidFill>
              <a:srgbClr val="00286A"/>
            </a:solidFill>
          </a:endParaRPr>
        </a:p>
      </dsp:txBody>
      <dsp:txXfrm>
        <a:off x="403244" y="2558079"/>
        <a:ext cx="5645427" cy="413280"/>
      </dsp:txXfrm>
    </dsp:sp>
    <dsp:sp modelId="{0F7629A1-F16A-4B15-A443-0F5DDD928AEA}">
      <dsp:nvSpPr>
        <dsp:cNvPr id="0" name=""/>
        <dsp:cNvSpPr/>
      </dsp:nvSpPr>
      <dsp:spPr>
        <a:xfrm>
          <a:off x="0" y="3399760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0285714"/>
              <a:satOff val="-35716"/>
              <a:lumOff val="42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9BFA5-0971-40C6-BDAD-FA5B7836A9FE}">
      <dsp:nvSpPr>
        <dsp:cNvPr id="0" name=""/>
        <dsp:cNvSpPr/>
      </dsp:nvSpPr>
      <dsp:spPr>
        <a:xfrm>
          <a:off x="403244" y="3193119"/>
          <a:ext cx="5645427" cy="413280"/>
        </a:xfrm>
        <a:prstGeom prst="roundRect">
          <a:avLst/>
        </a:prstGeom>
        <a:solidFill>
          <a:schemeClr val="accent2">
            <a:hueOff val="-10285714"/>
            <a:satOff val="-35716"/>
            <a:lumOff val="42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86A"/>
              </a:solidFill>
            </a:rPr>
            <a:t>Buena reputación para la organización</a:t>
          </a:r>
          <a:endParaRPr lang="es-BO" sz="1600" b="1" kern="1200" dirty="0">
            <a:solidFill>
              <a:srgbClr val="00286A"/>
            </a:solidFill>
          </a:endParaRPr>
        </a:p>
      </dsp:txBody>
      <dsp:txXfrm>
        <a:off x="403244" y="3193119"/>
        <a:ext cx="5645427" cy="413280"/>
      </dsp:txXfrm>
    </dsp:sp>
    <dsp:sp modelId="{CA827707-AEB4-4C34-A957-28E656808131}">
      <dsp:nvSpPr>
        <dsp:cNvPr id="0" name=""/>
        <dsp:cNvSpPr/>
      </dsp:nvSpPr>
      <dsp:spPr>
        <a:xfrm>
          <a:off x="0" y="4034800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342858"/>
              <a:satOff val="-42860"/>
              <a:lumOff val="514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EDAD2-BDF0-43FE-B9D9-7EF760D5C41A}">
      <dsp:nvSpPr>
        <dsp:cNvPr id="0" name=""/>
        <dsp:cNvSpPr/>
      </dsp:nvSpPr>
      <dsp:spPr>
        <a:xfrm>
          <a:off x="403244" y="3828159"/>
          <a:ext cx="5645427" cy="413280"/>
        </a:xfrm>
        <a:prstGeom prst="roundRect">
          <a:avLst/>
        </a:prstGeom>
        <a:solidFill>
          <a:schemeClr val="accent2">
            <a:hueOff val="-12342858"/>
            <a:satOff val="-42860"/>
            <a:lumOff val="51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86A"/>
              </a:solidFill>
            </a:rPr>
            <a:t>Mayores oportunidades comerciales</a:t>
          </a:r>
          <a:endParaRPr lang="es-BO" sz="1600" b="1" kern="1200" dirty="0">
            <a:solidFill>
              <a:srgbClr val="00286A"/>
            </a:solidFill>
          </a:endParaRPr>
        </a:p>
      </dsp:txBody>
      <dsp:txXfrm>
        <a:off x="403244" y="3828159"/>
        <a:ext cx="5645427" cy="413280"/>
      </dsp:txXfrm>
    </dsp:sp>
    <dsp:sp modelId="{EF4A9844-294E-4603-96A6-DE6DF5264557}">
      <dsp:nvSpPr>
        <dsp:cNvPr id="0" name=""/>
        <dsp:cNvSpPr/>
      </dsp:nvSpPr>
      <dsp:spPr>
        <a:xfrm>
          <a:off x="0" y="4669839"/>
          <a:ext cx="80648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860CB-E88A-42D3-8344-A1C8527D8560}">
      <dsp:nvSpPr>
        <dsp:cNvPr id="0" name=""/>
        <dsp:cNvSpPr/>
      </dsp:nvSpPr>
      <dsp:spPr>
        <a:xfrm>
          <a:off x="403244" y="4463200"/>
          <a:ext cx="5645427" cy="413280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86A"/>
              </a:solidFill>
            </a:rPr>
            <a:t>Mejor comunicación entre OEA y Aduana</a:t>
          </a:r>
          <a:endParaRPr lang="es-BO" sz="1600" b="1" kern="1200" dirty="0">
            <a:solidFill>
              <a:srgbClr val="00286A"/>
            </a:solidFill>
          </a:endParaRPr>
        </a:p>
      </dsp:txBody>
      <dsp:txXfrm>
        <a:off x="403244" y="4463200"/>
        <a:ext cx="5645427" cy="413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038CF-0605-4E9E-BBC5-BD52DD42A376}">
      <dsp:nvSpPr>
        <dsp:cNvPr id="0" name=""/>
        <dsp:cNvSpPr/>
      </dsp:nvSpPr>
      <dsp:spPr>
        <a:xfrm>
          <a:off x="11794" y="181038"/>
          <a:ext cx="1366114" cy="13661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ADUANAS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1794" y="181038"/>
        <a:ext cx="1366114" cy="1366114"/>
      </dsp:txXfrm>
    </dsp:sp>
    <dsp:sp modelId="{1E210C51-A3B7-4282-9114-A4EB9B63021D}">
      <dsp:nvSpPr>
        <dsp:cNvPr id="0" name=""/>
        <dsp:cNvSpPr/>
      </dsp:nvSpPr>
      <dsp:spPr>
        <a:xfrm>
          <a:off x="1377908" y="825290"/>
          <a:ext cx="412534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412534" y="3880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500" kern="1200"/>
        </a:p>
      </dsp:txBody>
      <dsp:txXfrm>
        <a:off x="1573862" y="853782"/>
        <a:ext cx="20626" cy="20626"/>
      </dsp:txXfrm>
    </dsp:sp>
    <dsp:sp modelId="{18A50921-E235-4637-B563-C6BAF587EF75}">
      <dsp:nvSpPr>
        <dsp:cNvPr id="0" name=""/>
        <dsp:cNvSpPr/>
      </dsp:nvSpPr>
      <dsp:spPr>
        <a:xfrm>
          <a:off x="1790443" y="181038"/>
          <a:ext cx="1366114" cy="13661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EMPRESAS</a:t>
          </a:r>
          <a:endParaRPr lang="es-ES" sz="1300" b="1" kern="1200" dirty="0"/>
        </a:p>
      </dsp:txBody>
      <dsp:txXfrm>
        <a:off x="1790443" y="181038"/>
        <a:ext cx="1366114" cy="13661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DC1FCA-CEB8-4C01-8A9B-AC19D7DA13F4}">
      <dsp:nvSpPr>
        <dsp:cNvPr id="0" name=""/>
        <dsp:cNvSpPr/>
      </dsp:nvSpPr>
      <dsp:spPr>
        <a:xfrm>
          <a:off x="348735" y="0"/>
          <a:ext cx="3952340" cy="144016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FA9A837-3B5E-4CAB-BE8D-478C30B32F7C}">
      <dsp:nvSpPr>
        <dsp:cNvPr id="0" name=""/>
        <dsp:cNvSpPr/>
      </dsp:nvSpPr>
      <dsp:spPr>
        <a:xfrm>
          <a:off x="15041" y="432047"/>
          <a:ext cx="2253160" cy="5760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300" b="1" kern="1200" dirty="0" smtClean="0"/>
            <a:t>SEGURIDAD</a:t>
          </a:r>
          <a:endParaRPr lang="es-ES" sz="2300" b="1" kern="1200" dirty="0"/>
        </a:p>
      </dsp:txBody>
      <dsp:txXfrm>
        <a:off x="15041" y="432047"/>
        <a:ext cx="2253160" cy="576064"/>
      </dsp:txXfrm>
    </dsp:sp>
    <dsp:sp modelId="{C42CD25C-266A-4755-9998-683C05C14695}">
      <dsp:nvSpPr>
        <dsp:cNvPr id="0" name=""/>
        <dsp:cNvSpPr/>
      </dsp:nvSpPr>
      <dsp:spPr>
        <a:xfrm>
          <a:off x="2381609" y="432047"/>
          <a:ext cx="2253160" cy="5760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PROTECCIÓN</a:t>
          </a:r>
          <a:endParaRPr lang="es-ES" sz="2300" b="1" kern="1200" dirty="0"/>
        </a:p>
      </dsp:txBody>
      <dsp:txXfrm>
        <a:off x="2381609" y="432047"/>
        <a:ext cx="2253160" cy="5760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5C61A-5D0E-4EA6-AB93-384879CFE438}">
      <dsp:nvSpPr>
        <dsp:cNvPr id="0" name=""/>
        <dsp:cNvSpPr/>
      </dsp:nvSpPr>
      <dsp:spPr>
        <a:xfrm>
          <a:off x="0" y="0"/>
          <a:ext cx="3459832" cy="32396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b="1" kern="1200" dirty="0" smtClean="0"/>
            <a:t>MISIÓN ADUANAS</a:t>
          </a:r>
          <a:endParaRPr lang="es-ES" sz="1500" b="1" kern="1200" dirty="0"/>
        </a:p>
      </dsp:txBody>
      <dsp:txXfrm>
        <a:off x="0" y="0"/>
        <a:ext cx="3459832" cy="323969"/>
      </dsp:txXfrm>
    </dsp:sp>
    <dsp:sp modelId="{1960CA20-93DD-46AB-9500-1CF81F474934}">
      <dsp:nvSpPr>
        <dsp:cNvPr id="0" name=""/>
        <dsp:cNvSpPr/>
      </dsp:nvSpPr>
      <dsp:spPr>
        <a:xfrm>
          <a:off x="0" y="323969"/>
          <a:ext cx="3459832" cy="680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CONTROL</a:t>
          </a:r>
          <a:endParaRPr lang="es-ES" sz="3200" b="1" kern="1200" dirty="0"/>
        </a:p>
      </dsp:txBody>
      <dsp:txXfrm>
        <a:off x="0" y="323969"/>
        <a:ext cx="3459832" cy="680335"/>
      </dsp:txXfrm>
    </dsp:sp>
    <dsp:sp modelId="{AF5DD911-59E3-4A58-BB98-021C7816C64D}">
      <dsp:nvSpPr>
        <dsp:cNvPr id="0" name=""/>
        <dsp:cNvSpPr/>
      </dsp:nvSpPr>
      <dsp:spPr>
        <a:xfrm>
          <a:off x="0" y="1004304"/>
          <a:ext cx="3459832" cy="7559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C7328-FED7-47BD-98D1-6F69AD2EABC0}">
      <dsp:nvSpPr>
        <dsp:cNvPr id="0" name=""/>
        <dsp:cNvSpPr/>
      </dsp:nvSpPr>
      <dsp:spPr>
        <a:xfrm>
          <a:off x="0" y="0"/>
          <a:ext cx="2734641" cy="55477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2000" b="1" kern="1200" dirty="0" smtClean="0"/>
            <a:t>NUEVAS AMENAZAS</a:t>
          </a:r>
          <a:endParaRPr lang="es-BO" sz="2000" kern="1200" dirty="0"/>
        </a:p>
      </dsp:txBody>
      <dsp:txXfrm>
        <a:off x="0" y="0"/>
        <a:ext cx="2734641" cy="554771"/>
      </dsp:txXfrm>
    </dsp:sp>
    <dsp:sp modelId="{9B578340-723D-446B-8CB9-B64B0F9C2083}">
      <dsp:nvSpPr>
        <dsp:cNvPr id="0" name=""/>
        <dsp:cNvSpPr/>
      </dsp:nvSpPr>
      <dsp:spPr>
        <a:xfrm>
          <a:off x="0" y="554771"/>
          <a:ext cx="1367320" cy="1165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>
              <a:solidFill>
                <a:srgbClr val="002060"/>
              </a:solidFill>
            </a:rPr>
            <a:t>LIBERACIÓN Y CRECIMIENTO DEL COMEX</a:t>
          </a:r>
          <a:endParaRPr lang="es-BO" sz="1400" b="1" kern="1200" dirty="0">
            <a:solidFill>
              <a:srgbClr val="002060"/>
            </a:solidFill>
          </a:endParaRPr>
        </a:p>
      </dsp:txBody>
      <dsp:txXfrm>
        <a:off x="0" y="554771"/>
        <a:ext cx="1367320" cy="1165020"/>
      </dsp:txXfrm>
    </dsp:sp>
    <dsp:sp modelId="{227BBDFE-F905-4B37-8F61-C48AF7009DFD}">
      <dsp:nvSpPr>
        <dsp:cNvPr id="0" name=""/>
        <dsp:cNvSpPr/>
      </dsp:nvSpPr>
      <dsp:spPr>
        <a:xfrm>
          <a:off x="1367320" y="554771"/>
          <a:ext cx="1367320" cy="1165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>
              <a:solidFill>
                <a:srgbClr val="002060"/>
              </a:solidFill>
            </a:rPr>
            <a:t>NUEVO ESCENARIO MUNDIAL</a:t>
          </a:r>
          <a:endParaRPr lang="es-BO" sz="1400" b="1" kern="1200" dirty="0">
            <a:solidFill>
              <a:srgbClr val="002060"/>
            </a:solidFill>
          </a:endParaRPr>
        </a:p>
      </dsp:txBody>
      <dsp:txXfrm>
        <a:off x="1367320" y="554771"/>
        <a:ext cx="1367320" cy="1165020"/>
      </dsp:txXfrm>
    </dsp:sp>
    <dsp:sp modelId="{AC5937EC-6B17-4C16-AFFC-EB2C8275B751}">
      <dsp:nvSpPr>
        <dsp:cNvPr id="0" name=""/>
        <dsp:cNvSpPr/>
      </dsp:nvSpPr>
      <dsp:spPr>
        <a:xfrm>
          <a:off x="0" y="1719792"/>
          <a:ext cx="2734641" cy="12944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E7197-AAF7-4244-AEB8-2F85F668B2C5}">
      <dsp:nvSpPr>
        <dsp:cNvPr id="0" name=""/>
        <dsp:cNvSpPr/>
      </dsp:nvSpPr>
      <dsp:spPr>
        <a:xfrm>
          <a:off x="0" y="0"/>
          <a:ext cx="2573213" cy="58326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500" b="1" kern="1200" dirty="0" smtClean="0"/>
            <a:t>REINGENIERIA EN PROCESOS ADUANEROS</a:t>
          </a:r>
          <a:endParaRPr lang="es-BO" sz="1500" kern="1200" dirty="0"/>
        </a:p>
      </dsp:txBody>
      <dsp:txXfrm>
        <a:off x="0" y="0"/>
        <a:ext cx="2573213" cy="583264"/>
      </dsp:txXfrm>
    </dsp:sp>
    <dsp:sp modelId="{0E73A70A-4D91-45C0-8ACE-6150BE833E0F}">
      <dsp:nvSpPr>
        <dsp:cNvPr id="0" name=""/>
        <dsp:cNvSpPr/>
      </dsp:nvSpPr>
      <dsp:spPr>
        <a:xfrm>
          <a:off x="0" y="583264"/>
          <a:ext cx="1286606" cy="1224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>
              <a:solidFill>
                <a:srgbClr val="002060"/>
              </a:solidFill>
            </a:rPr>
            <a:t>CONTROLES FISCALES</a:t>
          </a:r>
          <a:endParaRPr lang="es-BO" sz="1400" b="1" kern="1200" dirty="0">
            <a:solidFill>
              <a:srgbClr val="002060"/>
            </a:solidFill>
          </a:endParaRPr>
        </a:p>
      </dsp:txBody>
      <dsp:txXfrm>
        <a:off x="0" y="583264"/>
        <a:ext cx="1286606" cy="1224856"/>
      </dsp:txXfrm>
    </dsp:sp>
    <dsp:sp modelId="{07DFEFBF-7FB6-4861-80E6-FD4C756A4CCD}">
      <dsp:nvSpPr>
        <dsp:cNvPr id="0" name=""/>
        <dsp:cNvSpPr/>
      </dsp:nvSpPr>
      <dsp:spPr>
        <a:xfrm>
          <a:off x="1286606" y="583264"/>
          <a:ext cx="1286606" cy="1224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BO" sz="1400" b="1" kern="1200" dirty="0" smtClean="0">
              <a:solidFill>
                <a:srgbClr val="002060"/>
              </a:solidFill>
            </a:rPr>
            <a:t>CONTROLES EXTRA FISCALES</a:t>
          </a:r>
          <a:endParaRPr lang="es-BO" sz="1400" b="1" kern="1200" dirty="0">
            <a:solidFill>
              <a:srgbClr val="002060"/>
            </a:solidFill>
          </a:endParaRPr>
        </a:p>
      </dsp:txBody>
      <dsp:txXfrm>
        <a:off x="1286606" y="583264"/>
        <a:ext cx="1286606" cy="1224856"/>
      </dsp:txXfrm>
    </dsp:sp>
    <dsp:sp modelId="{21B3B0CD-BA99-4D10-A5C2-3516FF448E05}">
      <dsp:nvSpPr>
        <dsp:cNvPr id="0" name=""/>
        <dsp:cNvSpPr/>
      </dsp:nvSpPr>
      <dsp:spPr>
        <a:xfrm>
          <a:off x="0" y="1808120"/>
          <a:ext cx="2573213" cy="13609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080B8-9800-4A16-8F5E-D20B9F35E9D1}">
      <dsp:nvSpPr>
        <dsp:cNvPr id="0" name=""/>
        <dsp:cNvSpPr/>
      </dsp:nvSpPr>
      <dsp:spPr>
        <a:xfrm>
          <a:off x="202376" y="316"/>
          <a:ext cx="3411670" cy="1036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ORGANIZACIÓN MUNDIÁL DE ADUANAS</a:t>
          </a:r>
          <a:endParaRPr lang="es-ES" sz="1800" b="1" kern="1200" dirty="0"/>
        </a:p>
      </dsp:txBody>
      <dsp:txXfrm>
        <a:off x="202376" y="316"/>
        <a:ext cx="3411670" cy="1036662"/>
      </dsp:txXfrm>
    </dsp:sp>
    <dsp:sp modelId="{F54AC7FF-D090-4661-A85A-9254C77D22AD}">
      <dsp:nvSpPr>
        <dsp:cNvPr id="0" name=""/>
        <dsp:cNvSpPr/>
      </dsp:nvSpPr>
      <dsp:spPr>
        <a:xfrm rot="5400000">
          <a:off x="1713837" y="1062895"/>
          <a:ext cx="388748" cy="466497"/>
        </a:xfrm>
        <a:prstGeom prst="rightArrow">
          <a:avLst>
            <a:gd name="adj1" fmla="val 60000"/>
            <a:gd name="adj2" fmla="val 50000"/>
          </a:avLst>
        </a:prstGeom>
        <a:solidFill>
          <a:srgbClr val="93161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BO" sz="2000" kern="1200"/>
        </a:p>
      </dsp:txBody>
      <dsp:txXfrm rot="5400000">
        <a:off x="1713837" y="1062895"/>
        <a:ext cx="388748" cy="466497"/>
      </dsp:txXfrm>
    </dsp:sp>
    <dsp:sp modelId="{EC0CD340-8DB3-4AF5-BF7F-3D9D9E8887DC}">
      <dsp:nvSpPr>
        <dsp:cNvPr id="0" name=""/>
        <dsp:cNvSpPr/>
      </dsp:nvSpPr>
      <dsp:spPr>
        <a:xfrm>
          <a:off x="202376" y="1555309"/>
          <a:ext cx="3411670" cy="10366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MARCO NORMATIVO PARA ASEGURAR  Y FACILITAR EL COMERCIO GLOBAL (SAFE)</a:t>
          </a:r>
          <a:endParaRPr lang="es-ES" sz="1800" b="1" kern="1200" dirty="0"/>
        </a:p>
      </dsp:txBody>
      <dsp:txXfrm>
        <a:off x="202376" y="1555309"/>
        <a:ext cx="3411670" cy="10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591626-0A9C-44A3-AE80-69236D64E9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0975" y="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0425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38650"/>
            <a:ext cx="563562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A8B9F7-7281-4FEE-95FE-43DE057167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78AA2-CF0C-43DF-9A23-FA476E53C6A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07F51-0A11-4CE3-A30D-95B8E8386C8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F6F64-CD68-4224-8A9B-890149520AB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1DB2C-46AE-45D0-821B-AF586BD7C86D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17C39-D3A8-4E2B-8203-7B094E0F4E2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5D301-6C08-4268-AD8D-FE4B46CC4BF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811F0-EE80-4CC9-9D04-58857F2AB911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B90E0-DF86-4762-8ED2-46380EA4F4F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6A8C64-53BB-49C1-ADA4-8406E0AE261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7E4E2-4F21-426D-80F3-166740DFC5F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A899D-340A-4669-BE44-2EF3C496960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B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94BE3B-4F7F-4B2C-B26C-AA973171680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C464-984F-4580-8ED8-0D349542B3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FB04E-0062-40B3-BC28-A46C56FE05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8185-0C1C-4DA2-AD91-3EE91A536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0645-E5D1-4A58-A181-3F579A783D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B21F-B928-41DF-9F7D-9F7A2CDE22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C976-767A-454E-BA03-A329DE6D3F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211F-6994-462B-81A6-96AFE3B04C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D74E-B34F-4AA6-83CE-7FB6D4E6BD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DCF0-E29E-4EB7-8DF2-19CF2030B2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1905-4621-443D-A901-D566C128DC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3934-8943-4AE0-87A6-B3DA3101D9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2BAA-FEA8-49E7-8AD7-939518F544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CBB2-4180-463C-9BEA-E869A84224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B3B3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CF710E-3C29-4DCD-9173-66A16245BF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7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5" Type="http://schemas.openxmlformats.org/officeDocument/2006/relationships/image" Target="../media/image21.jpeg"/><Relationship Id="rId10" Type="http://schemas.microsoft.com/office/2007/relationships/diagramDrawing" Target="../diagrams/drawing24.xml"/><Relationship Id="rId4" Type="http://schemas.openxmlformats.org/officeDocument/2006/relationships/image" Target="../media/image20.jpeg"/><Relationship Id="rId9" Type="http://schemas.openxmlformats.org/officeDocument/2006/relationships/diagramColors" Target="../diagrams/colors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ChangeArrowheads="1"/>
          </p:cNvSpPr>
          <p:nvPr/>
        </p:nvSpPr>
        <p:spPr bwMode="auto">
          <a:xfrm>
            <a:off x="928688" y="4724400"/>
            <a:ext cx="7704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BO" sz="3200">
                <a:solidFill>
                  <a:srgbClr val="00286A"/>
                </a:solidFill>
              </a:rPr>
              <a:t>Juan Carlos Vilaseca Gonzáles</a:t>
            </a:r>
            <a:endParaRPr lang="es-ES" sz="3200" b="0">
              <a:solidFill>
                <a:srgbClr val="00286A"/>
              </a:solidFill>
            </a:endParaRPr>
          </a:p>
        </p:txBody>
      </p:sp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857250" y="3633788"/>
            <a:ext cx="77041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BO" sz="3200">
                <a:solidFill>
                  <a:srgbClr val="931618"/>
                </a:solidFill>
              </a:rPr>
              <a:t>OPERADOR ECONOMICO AUTORIZADO</a:t>
            </a:r>
            <a:endParaRPr lang="es-ES" sz="3200" b="0">
              <a:solidFill>
                <a:srgbClr val="931618"/>
              </a:solidFill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928688" y="5643563"/>
            <a:ext cx="7704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BO" sz="2400">
                <a:solidFill>
                  <a:srgbClr val="00286A"/>
                </a:solidFill>
              </a:rPr>
              <a:t>Lima, Perú - 2010</a:t>
            </a:r>
            <a:endParaRPr lang="es-ES" sz="2400" b="0">
              <a:solidFill>
                <a:srgbClr val="00286A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2054" name="Rectangle 19"/>
          <p:cNvSpPr>
            <a:spLocks noChangeArrowheads="1"/>
          </p:cNvSpPr>
          <p:nvPr/>
        </p:nvSpPr>
        <p:spPr bwMode="auto">
          <a:xfrm>
            <a:off x="0" y="381000"/>
            <a:ext cx="9144000" cy="2616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939800" y="2428875"/>
            <a:ext cx="7704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BO" sz="3200">
                <a:solidFill>
                  <a:srgbClr val="00286A"/>
                </a:solidFill>
              </a:rPr>
              <a:t>ASAMBLEA GENERAL ASAPRA </a:t>
            </a:r>
            <a:endParaRPr lang="es-ES" sz="3200" b="0">
              <a:solidFill>
                <a:srgbClr val="00286A"/>
              </a:solidFill>
            </a:endParaRPr>
          </a:p>
        </p:txBody>
      </p:sp>
      <p:pic>
        <p:nvPicPr>
          <p:cNvPr id="2056" name="Picture 1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28625"/>
            <a:ext cx="32099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15" descr="D:\Presentación\exportasdores final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483768" cy="4531965"/>
          </a:xfrm>
          <a:prstGeom prst="rect">
            <a:avLst/>
          </a:prstGeom>
          <a:noFill/>
          <a:ln w="38100">
            <a:solidFill>
              <a:srgbClr val="00286A"/>
            </a:solidFill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11" name="10 Diagrama"/>
          <p:cNvGraphicFramePr/>
          <p:nvPr/>
        </p:nvGraphicFramePr>
        <p:xfrm>
          <a:off x="3059832" y="1177503"/>
          <a:ext cx="3456384" cy="541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¿QUIÉNES PUEDEN OBTENER</a:t>
            </a:r>
            <a:br>
              <a:rPr lang="es-BO" sz="3200" b="1" smtClean="0">
                <a:solidFill>
                  <a:srgbClr val="931618"/>
                </a:solidFill>
              </a:rPr>
            </a:br>
            <a:r>
              <a:rPr lang="es-BO" sz="3200" b="1" smtClean="0">
                <a:solidFill>
                  <a:srgbClr val="931618"/>
                </a:solidFill>
              </a:rPr>
              <a:t>CERTIFICACIÓN DE OEA?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>
              <a:solidFill>
                <a:srgbClr val="931618"/>
              </a:solidFill>
            </a:endParaRPr>
          </a:p>
        </p:txBody>
      </p:sp>
      <p:pic>
        <p:nvPicPr>
          <p:cNvPr id="8201" name="Picture 16" descr="D:\Presentación\muj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484784"/>
            <a:ext cx="2304256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202" name="Picture 17" descr="D:\Presentación\contenedores_-_T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933056"/>
            <a:ext cx="2376264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62C20-4E8F-44FA-90E5-8CFFCBE78BC1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www.buscatrabajo.org/wp-content/compromi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97152"/>
            <a:ext cx="4297660" cy="2304256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11" name="10 Diagrama"/>
          <p:cNvGraphicFramePr/>
          <p:nvPr/>
        </p:nvGraphicFramePr>
        <p:xfrm>
          <a:off x="323528" y="548680"/>
          <a:ext cx="8572500" cy="426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7867-8CA2-432F-8FE6-00E12A61AF3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ttp://www.protecnia.es/images/controlCa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1" y="3284984"/>
            <a:ext cx="5688632" cy="38164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s-BO" sz="2800" b="1" smtClean="0">
                <a:solidFill>
                  <a:srgbClr val="931618"/>
                </a:solidFill>
              </a:rPr>
              <a:t>CERTIFICADOS OEA EN LA UNIÓN EUROPEA</a:t>
            </a:r>
            <a:endParaRPr lang="es-ES" sz="2800" b="1" smtClean="0">
              <a:solidFill>
                <a:srgbClr val="931618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573856" y="1196752"/>
          <a:ext cx="8102600" cy="34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0C68C-6935-4B29-8609-22DC19B1A1B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3.bp.blogspot.com/_tYN87lAm8Mk/SZr1Zx4jCeI/AAAAAAAAAio/7ZmyhxIjNYU/s400/renu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543175" cy="56886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REQUISITOS DEL OEA EN LA UE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539552" y="1412776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752F-923C-44D3-AB70-935B45EA8BC3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http://www.guerinsystems.com/images/dosav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4875">
            <a:off x="251520" y="486837"/>
            <a:ext cx="3312368" cy="520598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VENTAJAS EN LA UNIÓN EUROPEA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3" name="12 Diagrama"/>
          <p:cNvGraphicFramePr/>
          <p:nvPr/>
        </p:nvGraphicFramePr>
        <p:xfrm>
          <a:off x="1143000" y="1214438"/>
          <a:ext cx="7245424" cy="516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E5A8-71BC-4276-B06E-BBEC6BB6C980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uerachavez.files.wordpress.com/2010/06/contened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5976664" cy="53285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7620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EL OEA EN ESTADOS UNIDOS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3" name="12 Diagrama"/>
          <p:cNvGraphicFramePr/>
          <p:nvPr/>
        </p:nvGraphicFramePr>
        <p:xfrm>
          <a:off x="971600" y="1124744"/>
          <a:ext cx="5944145" cy="489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219FC-4623-4575-97C1-E1F9CF26D99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 descr="bg_homepage_image copy.jpg"/>
          <p:cNvPicPr>
            <a:picLocks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075" y="549275"/>
            <a:ext cx="6842125" cy="863600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ko-KR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t>Programas OEA funcionando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900113" y="19891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800" b="0" kern="0">
                <a:solidFill>
                  <a:schemeClr val="tx1"/>
                </a:solidFill>
                <a:latin typeface="+mn-lt"/>
                <a:ea typeface="Gulim" pitchFamily="34" charset="-127"/>
                <a:cs typeface="+mn-cs"/>
              </a:rPr>
              <a:t> </a:t>
            </a:r>
            <a:endParaRPr lang="es-ES" altLang="ko-KR" sz="32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Gulim" pitchFamily="34" charset="-127"/>
              <a:cs typeface="+mn-cs"/>
            </a:endParaRPr>
          </a:p>
          <a:p>
            <a:pPr marL="342900" indent="-342900">
              <a:spcBef>
                <a:spcPct val="30000"/>
              </a:spcBef>
              <a:buClr>
                <a:srgbClr val="000000"/>
              </a:buClr>
              <a:buFontTx/>
              <a:buChar char="•"/>
              <a:defRPr/>
            </a:pPr>
            <a:endParaRPr lang="en-US" altLang="ko-KR" sz="32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Gulim" pitchFamily="34" charset="-127"/>
              <a:cs typeface="+mn-cs"/>
            </a:endParaRPr>
          </a:p>
          <a:p>
            <a:pPr marL="342900" indent="-342900">
              <a:spcBef>
                <a:spcPct val="30000"/>
              </a:spcBef>
              <a:buFontTx/>
              <a:buChar char="•"/>
              <a:defRPr/>
            </a:pPr>
            <a:endParaRPr lang="en-US" altLang="ko-KR" sz="32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Gulim" pitchFamily="34" charset="-127"/>
              <a:cs typeface="+mn-cs"/>
            </a:endParaRPr>
          </a:p>
        </p:txBody>
      </p:sp>
      <p:graphicFrame>
        <p:nvGraphicFramePr>
          <p:cNvPr id="13" name="Group 492"/>
          <p:cNvGraphicFramePr>
            <a:graphicFrameLocks noGrp="1"/>
          </p:cNvGraphicFramePr>
          <p:nvPr/>
        </p:nvGraphicFramePr>
        <p:xfrm>
          <a:off x="571500" y="1606550"/>
          <a:ext cx="8072494" cy="4907280"/>
        </p:xfrm>
        <a:graphic>
          <a:graphicData uri="http://schemas.openxmlformats.org/drawingml/2006/table">
            <a:tbl>
              <a:tblPr/>
              <a:tblGrid>
                <a:gridCol w="1706633"/>
                <a:gridCol w="4107007"/>
                <a:gridCol w="2258854"/>
              </a:tblGrid>
              <a:tr h="385974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País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Nombre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Tipo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119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Argentina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Operador Económico Confiable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</a:t>
                      </a: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/Expo/D. Aduana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Canadá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Partners in Protection (PiP)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Classified Management of Enterprises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57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UE (27 países)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Japón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Jordania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Golden 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660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Nueva Zelandia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Secure Exports Partnership Scheme (SES)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Noruega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Singapur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Secure Trade Partnership (STP)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698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Suiza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660"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endParaRPr kumimoji="0" lang="es-C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Customs-Trade</a:t>
                      </a: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s-C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Partnership</a:t>
                      </a: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s-C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against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Terrorism</a:t>
                      </a:r>
                      <a:r>
                        <a:rPr kumimoji="0" 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 (C-TPAT)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3063" marR="0" lvl="0" indent="-373063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</a:t>
                      </a:r>
                      <a:endParaRPr kumimoji="0" lang="es-C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71" name="5 Rectángulo"/>
          <p:cNvSpPr>
            <a:spLocks noChangeArrowheads="1"/>
          </p:cNvSpPr>
          <p:nvPr/>
        </p:nvSpPr>
        <p:spPr bwMode="auto">
          <a:xfrm>
            <a:off x="395288" y="6611938"/>
            <a:ext cx="4535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ko-KR" sz="1000">
                <a:solidFill>
                  <a:schemeClr val="tx1"/>
                </a:solidFill>
                <a:ea typeface="Gulim" pitchFamily="34" charset="-127"/>
              </a:rPr>
              <a:t>FUENTE: Presentación Sergio Mujica, Congreso OEA – Guatemala 2010</a:t>
            </a:r>
            <a:endParaRPr lang="es-BO" sz="100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14A2-A5D6-44EB-9953-73C9D9DE0C52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 descr="bg_homepage_image copy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075" y="549275"/>
            <a:ext cx="6842125" cy="863600"/>
          </a:xfrm>
        </p:spPr>
        <p:txBody>
          <a:bodyPr/>
          <a:lstStyle/>
          <a:p>
            <a:pPr eaLnBrk="1" hangingPunct="1">
              <a:defRPr/>
            </a:pPr>
            <a:r>
              <a:rPr lang="es-CL" altLang="ko-KR" sz="3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t>Programas Piloto OEA y próximos a entrar en funcionamiento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900113" y="19891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2800" b="0" kern="0">
                <a:solidFill>
                  <a:schemeClr val="tx1"/>
                </a:solidFill>
                <a:latin typeface="+mn-lt"/>
                <a:ea typeface="Gulim" pitchFamily="34" charset="-127"/>
                <a:cs typeface="+mn-cs"/>
              </a:rPr>
              <a:t> </a:t>
            </a:r>
            <a:endParaRPr lang="es-ES" altLang="ko-KR" sz="32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Gulim" pitchFamily="34" charset="-127"/>
              <a:cs typeface="+mn-cs"/>
            </a:endParaRPr>
          </a:p>
          <a:p>
            <a:pPr marL="342900" indent="-342900">
              <a:spcBef>
                <a:spcPct val="30000"/>
              </a:spcBef>
              <a:buClr>
                <a:srgbClr val="000000"/>
              </a:buClr>
              <a:buFontTx/>
              <a:buChar char="•"/>
              <a:defRPr/>
            </a:pPr>
            <a:endParaRPr lang="en-US" altLang="ko-KR" sz="32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Gulim" pitchFamily="34" charset="-127"/>
              <a:cs typeface="+mn-cs"/>
            </a:endParaRPr>
          </a:p>
          <a:p>
            <a:pPr marL="342900" indent="-342900">
              <a:spcBef>
                <a:spcPct val="30000"/>
              </a:spcBef>
              <a:buFontTx/>
              <a:buChar char="•"/>
              <a:defRPr/>
            </a:pPr>
            <a:endParaRPr lang="en-US" altLang="ko-KR" sz="3200" ker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Gulim" pitchFamily="34" charset="-127"/>
              <a:cs typeface="+mn-cs"/>
            </a:endParaRPr>
          </a:p>
        </p:txBody>
      </p:sp>
      <p:graphicFrame>
        <p:nvGraphicFramePr>
          <p:cNvPr id="11" name="Group 157"/>
          <p:cNvGraphicFramePr>
            <a:graphicFrameLocks noGrp="1"/>
          </p:cNvGraphicFramePr>
          <p:nvPr/>
        </p:nvGraphicFramePr>
        <p:xfrm>
          <a:off x="539750" y="1806575"/>
          <a:ext cx="8135938" cy="4550730"/>
        </p:xfrm>
        <a:graphic>
          <a:graphicData uri="http://schemas.openxmlformats.org/drawingml/2006/table">
            <a:tbl>
              <a:tblPr/>
              <a:tblGrid>
                <a:gridCol w="2174862"/>
                <a:gridCol w="3143272"/>
                <a:gridCol w="2817804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País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Nombre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Tipo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Andorra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Botswana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Trans Kalahari Accreditation Scheme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 piloto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</a:t>
                      </a: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/D. Aduana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Colombia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Costa 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Guatemala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</a:t>
                      </a: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/expo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D.Aduana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Macedonia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</a:t>
                      </a: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Israel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</a:t>
                      </a: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San Marino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Impo</a:t>
                      </a: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Times New Roman" pitchFamily="18" charset="0"/>
                        </a:rPr>
                        <a:t>/expo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3" name="5 Rectángulo"/>
          <p:cNvSpPr>
            <a:spLocks noChangeArrowheads="1"/>
          </p:cNvSpPr>
          <p:nvPr/>
        </p:nvSpPr>
        <p:spPr bwMode="auto">
          <a:xfrm>
            <a:off x="395288" y="6488113"/>
            <a:ext cx="4535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altLang="ko-KR" sz="1000">
                <a:solidFill>
                  <a:schemeClr val="tx1"/>
                </a:solidFill>
                <a:ea typeface="Gulim" pitchFamily="34" charset="-127"/>
              </a:rPr>
              <a:t>FUENTE: Presentación Sergio Mujica, Congreso OEA – Guatemala 2010</a:t>
            </a:r>
            <a:endParaRPr lang="es-BO" sz="100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C68F5-4C47-4A58-966B-D232F7E9CF8B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uario\AppData\Local\Microsoft\Windows\Temporary Internet Files\Low\Content.IE5\NNRM1JN5\Foto_Aduan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29000"/>
            <a:ext cx="2159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C00000"/>
                </a:solidFill>
              </a:rPr>
              <a:t>EL OEA EN BOLIVIA</a:t>
            </a:r>
            <a:endParaRPr lang="es-ES" sz="3200" b="1" smtClean="0">
              <a:solidFill>
                <a:srgbClr val="C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3" name="12 Diagrama"/>
          <p:cNvGraphicFramePr/>
          <p:nvPr/>
        </p:nvGraphicFramePr>
        <p:xfrm>
          <a:off x="468312" y="1268760"/>
          <a:ext cx="813613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BO" sz="3200" kern="0" dirty="0">
                <a:solidFill>
                  <a:srgbClr val="931618"/>
                </a:solidFill>
                <a:latin typeface="+mj-lt"/>
                <a:ea typeface="+mj-ea"/>
                <a:cs typeface="+mj-cs"/>
              </a:rPr>
              <a:t>PROGRAMA </a:t>
            </a:r>
            <a:r>
              <a:rPr lang="es-BO" sz="3200" kern="0" dirty="0">
                <a:solidFill>
                  <a:srgbClr val="00286A"/>
                </a:solidFill>
                <a:latin typeface="+mj-lt"/>
                <a:ea typeface="+mj-ea"/>
                <a:cs typeface="+mj-cs"/>
              </a:rPr>
              <a:t>SEA</a:t>
            </a:r>
            <a:r>
              <a:rPr lang="es-BO" sz="3200" kern="0" dirty="0">
                <a:solidFill>
                  <a:srgbClr val="931618"/>
                </a:solidFill>
                <a:latin typeface="+mj-lt"/>
                <a:ea typeface="+mj-ea"/>
                <a:cs typeface="+mj-cs"/>
              </a:rPr>
              <a:t> EN BOLIVIA</a:t>
            </a:r>
            <a:endParaRPr lang="es-ES" sz="3200" kern="0" dirty="0">
              <a:solidFill>
                <a:srgbClr val="93161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98BA9-CE6C-4FD4-8DF2-DACC63C03AD9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2 Imagen" descr="oficin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7590" name="Picture 6" descr="http://www.zumargentina.com/img/img-despachantes-de-adu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3168352" cy="46805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" name="Picture 13" descr="D:\Presentación\UNTITLE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707" y="4900885"/>
            <a:ext cx="4595813" cy="1768475"/>
          </a:xfrm>
          <a:prstGeom prst="rect">
            <a:avLst/>
          </a:prstGeom>
          <a:noFill/>
          <a:ln w="38100">
            <a:solidFill>
              <a:srgbClr val="00286A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9" name="Picture 10" descr="D:\Presentación\impuest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5256584" cy="15121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0" y="2780928"/>
          <a:ext cx="896448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0" y="654685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pSp>
        <p:nvGrpSpPr>
          <p:cNvPr id="2" name="17 Grupo"/>
          <p:cNvGrpSpPr/>
          <p:nvPr/>
        </p:nvGrpSpPr>
        <p:grpSpPr>
          <a:xfrm>
            <a:off x="1115616" y="332656"/>
            <a:ext cx="7056784" cy="1565562"/>
            <a:chOff x="1223" y="81314"/>
            <a:chExt cx="2609270" cy="15655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18 Rectángulo redondeado"/>
            <p:cNvSpPr/>
            <p:nvPr/>
          </p:nvSpPr>
          <p:spPr>
            <a:xfrm>
              <a:off x="1223" y="81314"/>
              <a:ext cx="2609270" cy="1565562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47077" y="127168"/>
              <a:ext cx="2517562" cy="14738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BO" sz="2400" i="1" dirty="0"/>
                <a:t>CERTIFICADO OBTENIDO POR CUALQUIER AGENTE ECONOMICO, PREVIO EL CUMPLIMIENTO DE REQUISITOS</a:t>
              </a:r>
              <a:endParaRPr lang="es-BO" sz="2400" dirty="0"/>
            </a:p>
          </p:txBody>
        </p:sp>
      </p:grpSp>
      <p:grpSp>
        <p:nvGrpSpPr>
          <p:cNvPr id="3" name="35 Grupo"/>
          <p:cNvGrpSpPr/>
          <p:nvPr/>
        </p:nvGrpSpPr>
        <p:grpSpPr>
          <a:xfrm rot="6945520">
            <a:off x="2750943" y="2188582"/>
            <a:ext cx="849807" cy="647099"/>
            <a:chOff x="5988113" y="1404642"/>
            <a:chExt cx="553165" cy="647099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36 Flecha derecha"/>
            <p:cNvSpPr/>
            <p:nvPr/>
          </p:nvSpPr>
          <p:spPr>
            <a:xfrm>
              <a:off x="5988113" y="1404642"/>
              <a:ext cx="553165" cy="647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echa derecha 4"/>
            <p:cNvSpPr/>
            <p:nvPr/>
          </p:nvSpPr>
          <p:spPr>
            <a:xfrm>
              <a:off x="5988113" y="1534062"/>
              <a:ext cx="387216" cy="388259"/>
            </a:xfrm>
            <a:prstGeom prst="rect">
              <a:avLst/>
            </a:prstGeom>
            <a:grpFill/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BO" sz="1200"/>
            </a:p>
          </p:txBody>
        </p:sp>
      </p:grp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BDF7-043C-49CD-B20C-B063B95580D9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D:\Presentación\Torres-Gemelas 2 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581400" cy="26860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63663" y="-12700"/>
            <a:ext cx="6408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BO" sz="3200" kern="0">
                <a:solidFill>
                  <a:srgbClr val="931618"/>
                </a:solidFill>
                <a:latin typeface="+mj-lt"/>
                <a:ea typeface="+mj-ea"/>
                <a:cs typeface="+mj-cs"/>
              </a:rPr>
              <a:t>INTRODUCCION</a:t>
            </a:r>
            <a:endParaRPr lang="es-ES" sz="3200" kern="0">
              <a:solidFill>
                <a:srgbClr val="93161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1" name="10 Diagrama"/>
          <p:cNvGraphicFramePr/>
          <p:nvPr/>
        </p:nvGraphicFramePr>
        <p:xfrm>
          <a:off x="611560" y="620688"/>
          <a:ext cx="3600400" cy="235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5148064" y="1484784"/>
          <a:ext cx="316835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4895528" y="3357562"/>
          <a:ext cx="424847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1043608" y="4005064"/>
          <a:ext cx="316835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5" name="14 Flecha derecha"/>
          <p:cNvSpPr/>
          <p:nvPr/>
        </p:nvSpPr>
        <p:spPr bwMode="auto">
          <a:xfrm rot="1355881">
            <a:off x="4355976" y="1772816"/>
            <a:ext cx="648072" cy="648072"/>
          </a:xfrm>
          <a:prstGeom prst="rightArrow">
            <a:avLst/>
          </a:prstGeom>
          <a:solidFill>
            <a:srgbClr val="93161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s-BO"/>
          </a:p>
        </p:txBody>
      </p:sp>
      <p:sp>
        <p:nvSpPr>
          <p:cNvPr id="16" name="15 Flecha derecha"/>
          <p:cNvSpPr/>
          <p:nvPr/>
        </p:nvSpPr>
        <p:spPr bwMode="auto">
          <a:xfrm rot="5400000">
            <a:off x="6393732" y="2664541"/>
            <a:ext cx="648072" cy="648072"/>
          </a:xfrm>
          <a:prstGeom prst="rightArrow">
            <a:avLst/>
          </a:prstGeom>
          <a:solidFill>
            <a:srgbClr val="93161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s-BO"/>
          </a:p>
        </p:txBody>
      </p:sp>
      <p:sp>
        <p:nvSpPr>
          <p:cNvPr id="17" name="16 Abrir llave"/>
          <p:cNvSpPr/>
          <p:nvPr/>
        </p:nvSpPr>
        <p:spPr bwMode="auto">
          <a:xfrm>
            <a:off x="4644008" y="3356992"/>
            <a:ext cx="360040" cy="3096344"/>
          </a:xfrm>
          <a:prstGeom prst="leftBrace">
            <a:avLst>
              <a:gd name="adj1" fmla="val 78881"/>
              <a:gd name="adj2" fmla="val 48770"/>
            </a:avLst>
          </a:prstGeom>
          <a:noFill/>
          <a:ln w="38100" cap="flat" cmpd="sng" algn="ctr">
            <a:solidFill>
              <a:srgbClr val="931618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s-B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CC157-3B84-4028-A10E-DE01209D8E4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50825" y="1087439"/>
          <a:ext cx="8643938" cy="500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99060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44463"/>
            <a:ext cx="8229600" cy="693738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FF0000"/>
                </a:solidFill>
              </a:rPr>
              <a:t/>
            </a:r>
            <a:br>
              <a:rPr lang="es-BO" sz="3200" b="1" smtClean="0">
                <a:solidFill>
                  <a:srgbClr val="FF0000"/>
                </a:solidFill>
              </a:rPr>
            </a:br>
            <a:r>
              <a:rPr lang="es-BO" sz="3200" b="1" smtClean="0">
                <a:solidFill>
                  <a:srgbClr val="FF0000"/>
                </a:solidFill>
              </a:rPr>
              <a:t/>
            </a:r>
            <a:br>
              <a:rPr lang="es-BO" sz="3200" b="1" smtClean="0">
                <a:solidFill>
                  <a:srgbClr val="FF0000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REQUISITOS PARA SER </a:t>
            </a:r>
            <a:br>
              <a:rPr lang="es-BO" sz="2800" b="1" smtClean="0">
                <a:solidFill>
                  <a:srgbClr val="931618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DESPACHANTE DE ADUANA</a:t>
            </a:r>
            <a:r>
              <a:rPr lang="es-BO" sz="3200" b="1" smtClean="0">
                <a:solidFill>
                  <a:srgbClr val="931618"/>
                </a:solidFill>
              </a:rPr>
              <a:t/>
            </a:r>
            <a:br>
              <a:rPr lang="es-BO" sz="3200" b="1" smtClean="0">
                <a:solidFill>
                  <a:srgbClr val="931618"/>
                </a:solidFill>
              </a:rPr>
            </a:b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B3706-80EC-43FD-919B-8D88577AD95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derecho.laguia2000.com/wp-content/uploads/2008/05/derechos-person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196752"/>
            <a:ext cx="2762250" cy="532859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/>
            </a:r>
            <a:br>
              <a:rPr lang="es-BO" sz="3200" b="1" smtClean="0">
                <a:solidFill>
                  <a:srgbClr val="931618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OBLIGACIONES Y RESPONSABILIDADES DEL</a:t>
            </a:r>
            <a:br>
              <a:rPr lang="es-BO" sz="2800" b="1" smtClean="0">
                <a:solidFill>
                  <a:srgbClr val="931618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DESPACHANTE DE ADUANA</a:t>
            </a:r>
            <a:r>
              <a:rPr lang="es-BO" sz="3200" b="1" smtClean="0">
                <a:solidFill>
                  <a:srgbClr val="931618"/>
                </a:solidFill>
              </a:rPr>
              <a:t/>
            </a:r>
            <a:br>
              <a:rPr lang="es-BO" sz="3200" b="1" smtClean="0">
                <a:solidFill>
                  <a:srgbClr val="931618"/>
                </a:solidFill>
              </a:rPr>
            </a:b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8" name="7 Diagrama"/>
          <p:cNvGraphicFramePr/>
          <p:nvPr/>
        </p:nvGraphicFramePr>
        <p:xfrm>
          <a:off x="2195736" y="1196753"/>
          <a:ext cx="663056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9E431-0169-4D52-AC6B-06FE8FCC7F67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qualityfreightcorp.com/qfc/images/stories/nuestro-compromiso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555776" cy="5184576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539552" y="1412776"/>
          <a:ext cx="6552728" cy="477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6200"/>
            <a:ext cx="8229600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FF0000"/>
                </a:solidFill>
              </a:rPr>
              <a:t/>
            </a:r>
            <a:br>
              <a:rPr lang="es-BO" sz="3200" b="1" smtClean="0">
                <a:solidFill>
                  <a:srgbClr val="FF0000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OBLIGACIONES Y RESPONSABILIDADES DEL</a:t>
            </a:r>
            <a:br>
              <a:rPr lang="es-BO" sz="2800" b="1" smtClean="0">
                <a:solidFill>
                  <a:srgbClr val="931618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DESPACHANTE DE ADUANA</a:t>
            </a:r>
            <a:r>
              <a:rPr lang="es-BO" sz="3200" b="1" smtClean="0">
                <a:solidFill>
                  <a:srgbClr val="931618"/>
                </a:solidFill>
              </a:rPr>
              <a:t/>
            </a:r>
            <a:br>
              <a:rPr lang="es-BO" sz="3200" b="1" smtClean="0">
                <a:solidFill>
                  <a:srgbClr val="931618"/>
                </a:solidFill>
              </a:rPr>
            </a:b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0F0D-DDD2-4266-BDDB-91600B61FBD9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3.bp.blogspot.com/_9nIDMe47vWw/TCPnYMiB-dI/AAAAAAAAALQ/xGaDrUQxXBs/s1600/Comprom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950" y="692696"/>
            <a:ext cx="3676650" cy="5688632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323528" y="1052736"/>
          <a:ext cx="72008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684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4450"/>
            <a:ext cx="8229600" cy="833438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C00000"/>
                </a:solidFill>
              </a:rPr>
              <a:t/>
            </a:r>
            <a:br>
              <a:rPr lang="es-BO" sz="3200" b="1" smtClean="0">
                <a:solidFill>
                  <a:srgbClr val="C00000"/>
                </a:solidFill>
              </a:rPr>
            </a:br>
            <a:r>
              <a:rPr lang="es-BO" sz="2400" b="1" smtClean="0">
                <a:solidFill>
                  <a:srgbClr val="931618"/>
                </a:solidFill>
              </a:rPr>
              <a:t>OBLIGACIONES Y RESPONSABILIDADES DEL DESPACHANTE DE ADUANA</a:t>
            </a:r>
            <a:r>
              <a:rPr lang="es-BO" sz="3200" b="1" smtClean="0">
                <a:solidFill>
                  <a:srgbClr val="931618"/>
                </a:solidFill>
              </a:rPr>
              <a:t/>
            </a:r>
            <a:br>
              <a:rPr lang="es-BO" sz="3200" b="1" smtClean="0">
                <a:solidFill>
                  <a:srgbClr val="931618"/>
                </a:solidFill>
              </a:rPr>
            </a:b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B935-73AE-4113-A6B2-9FD2CEEEDA35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http://www.mercofinanzas.com/wp-content/uploads/2009/04/teniendo-en-cuenta-las-tasas-de-interes-de-la-econo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880" y="4079701"/>
            <a:ext cx="2514600" cy="273367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0658" name="Picture 2" descr="http://2.bp.blogspot.com/_rT-iV8vfEjQ/SpmUsJPySpI/AAAAAAAABNw/PGz-iFEyxI4/s320/DINER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124744"/>
            <a:ext cx="3528392" cy="2160240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90488"/>
            <a:ext cx="8229600" cy="1143001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/>
            </a:r>
            <a:br>
              <a:rPr lang="es-BO" sz="3200" b="1" smtClean="0">
                <a:solidFill>
                  <a:srgbClr val="931618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RESPONSABILIDAD SOLIDARIA E </a:t>
            </a:r>
            <a:br>
              <a:rPr lang="es-BO" sz="2800" b="1" smtClean="0">
                <a:solidFill>
                  <a:srgbClr val="931618"/>
                </a:solidFill>
              </a:rPr>
            </a:br>
            <a:r>
              <a:rPr lang="es-BO" sz="2800" b="1" smtClean="0">
                <a:solidFill>
                  <a:srgbClr val="931618"/>
                </a:solidFill>
              </a:rPr>
              <a:t>INDIVISIBLE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9" name="8 Diagrama"/>
          <p:cNvGraphicFramePr/>
          <p:nvPr/>
        </p:nvGraphicFramePr>
        <p:xfrm>
          <a:off x="714375" y="1196752"/>
          <a:ext cx="8429625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0A28B-6277-42E1-8B04-982AD07417C7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229600" cy="719138"/>
          </a:xfrm>
        </p:spPr>
        <p:txBody>
          <a:bodyPr/>
          <a:lstStyle/>
          <a:p>
            <a:pPr eaLnBrk="1" hangingPunct="1"/>
            <a:r>
              <a:rPr lang="es-BO" sz="2400" b="1" smtClean="0">
                <a:solidFill>
                  <a:srgbClr val="931618"/>
                </a:solidFill>
              </a:rPr>
              <a:t>	DESPACHANTE DE ADUANA SOCIO CONFIABLE Y ESTRAT</a:t>
            </a:r>
            <a:r>
              <a:rPr lang="en-US" sz="2400" b="1" smtClean="0">
                <a:solidFill>
                  <a:srgbClr val="931618"/>
                </a:solidFill>
              </a:rPr>
              <a:t>E</a:t>
            </a:r>
            <a:r>
              <a:rPr lang="es-BO" sz="2400" b="1" smtClean="0">
                <a:solidFill>
                  <a:srgbClr val="931618"/>
                </a:solidFill>
              </a:rPr>
              <a:t>GICO PARA LAS ADUANAS</a:t>
            </a:r>
            <a:endParaRPr lang="es-ES" sz="2400" b="1" smtClean="0">
              <a:solidFill>
                <a:srgbClr val="931618"/>
              </a:solidFill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2" name="11 Diagrama"/>
          <p:cNvGraphicFramePr/>
          <p:nvPr/>
        </p:nvGraphicFramePr>
        <p:xfrm>
          <a:off x="323528" y="980728"/>
          <a:ext cx="8496944" cy="516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EDBC-A1C4-4720-918D-D56F1F9D2849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395536" y="1124744"/>
          <a:ext cx="822960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24863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CONCLUSIONES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31A13-4E22-4A61-A761-E44042C4DF1A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395536" y="1124744"/>
          <a:ext cx="822960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24863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CONCLUSIONES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920AC-7F8E-46A6-9A7A-2D6E0D4D7375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395536" y="1124744"/>
          <a:ext cx="8229600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24863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CONCLUSIONES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127A6-1844-41AE-84C5-0C4382C96A15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asadeinflacion.com.ar/wp-content/uploads/mun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36104"/>
            <a:ext cx="7704856" cy="5877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1430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CONCLUSIONES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30886-CF3E-4CB2-A77F-DC3B24A6C859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graphicFrame>
        <p:nvGraphicFramePr>
          <p:cNvPr id="15" name="14 Diagrama"/>
          <p:cNvGraphicFramePr/>
          <p:nvPr/>
        </p:nvGraphicFramePr>
        <p:xfrm>
          <a:off x="827584" y="980728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139700"/>
            <a:ext cx="6408737" cy="8509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ANTECEDENTES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0" name="9 Diagrama"/>
          <p:cNvGraphicFramePr/>
          <p:nvPr/>
        </p:nvGraphicFramePr>
        <p:xfrm>
          <a:off x="2411760" y="5085185"/>
          <a:ext cx="46498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2840360" y="1196975"/>
          <a:ext cx="3459832" cy="107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467544" y="2947913"/>
          <a:ext cx="2734642" cy="184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3707879" y="3068960"/>
            <a:ext cx="1800225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931618"/>
          </a:soli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2075" tIns="46038" rIns="92075" bIns="46038" anchor="ctr"/>
          <a:lstStyle/>
          <a:p>
            <a:pPr>
              <a:defRPr/>
            </a:pPr>
            <a:endParaRPr lang="es-BO"/>
          </a:p>
        </p:txBody>
      </p:sp>
      <p:graphicFrame>
        <p:nvGraphicFramePr>
          <p:cNvPr id="14" name="13 Diagrama"/>
          <p:cNvGraphicFramePr/>
          <p:nvPr/>
        </p:nvGraphicFramePr>
        <p:xfrm>
          <a:off x="6228184" y="2780928"/>
          <a:ext cx="257321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BBA2F-0259-4B9D-8006-3B1ADE26E35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349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BO" sz="3600" b="1" i="1" dirty="0" smtClean="0">
                <a:solidFill>
                  <a:srgbClr val="9316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GRACIAS POR </a:t>
            </a:r>
            <a:br>
              <a:rPr lang="es-BO" sz="3600" b="1" i="1" dirty="0" smtClean="0">
                <a:solidFill>
                  <a:srgbClr val="9316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BO" sz="3600" b="1" i="1" dirty="0" smtClean="0">
                <a:solidFill>
                  <a:srgbClr val="9316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 ATENCION</a:t>
            </a:r>
            <a:endParaRPr lang="es-ES" sz="3600" b="1" i="1" dirty="0" smtClean="0">
              <a:solidFill>
                <a:srgbClr val="93161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80EA6-C036-48E5-9018-DDFAF8C986A7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2.bp.blogspot.com/_OEdNeYYy3tU/S3q8XY9EtWI/AAAAAAAAAkI/JfAZxDk-R_E/S1600-R/cadena-referi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4608512" cy="31683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139700"/>
            <a:ext cx="6408737" cy="850900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ANTECEDENTES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9" name="8 Diagrama"/>
          <p:cNvGraphicFramePr/>
          <p:nvPr/>
        </p:nvGraphicFramePr>
        <p:xfrm>
          <a:off x="395536" y="1124744"/>
          <a:ext cx="38164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21 Grupo"/>
          <p:cNvGrpSpPr/>
          <p:nvPr/>
        </p:nvGrpSpPr>
        <p:grpSpPr>
          <a:xfrm rot="16200000">
            <a:off x="4143372" y="1285860"/>
            <a:ext cx="571504" cy="714380"/>
            <a:chOff x="1674962" y="1101769"/>
            <a:chExt cx="466497" cy="388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11 Flecha derecha"/>
            <p:cNvSpPr/>
            <p:nvPr/>
          </p:nvSpPr>
          <p:spPr>
            <a:xfrm rot="5400000">
              <a:off x="1713837" y="1062895"/>
              <a:ext cx="388748" cy="466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31618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1768262" y="1101769"/>
              <a:ext cx="279899" cy="27212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BO" sz="2000"/>
            </a:p>
          </p:txBody>
        </p:sp>
      </p:grp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F696E-2153-41E0-98F1-1D32981669D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graphicFrame>
        <p:nvGraphicFramePr>
          <p:cNvPr id="19" name="18 Diagrama"/>
          <p:cNvGraphicFramePr/>
          <p:nvPr/>
        </p:nvGraphicFramePr>
        <p:xfrm>
          <a:off x="4716016" y="4509120"/>
          <a:ext cx="40324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21 Grupo"/>
          <p:cNvGrpSpPr/>
          <p:nvPr/>
        </p:nvGrpSpPr>
        <p:grpSpPr>
          <a:xfrm>
            <a:off x="6215074" y="3929066"/>
            <a:ext cx="700860" cy="513648"/>
            <a:chOff x="1674962" y="1101769"/>
            <a:chExt cx="466497" cy="3887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26 Flecha derecha"/>
            <p:cNvSpPr/>
            <p:nvPr/>
          </p:nvSpPr>
          <p:spPr>
            <a:xfrm rot="5400000">
              <a:off x="1713837" y="1062895"/>
              <a:ext cx="388748" cy="466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31618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lecha derecha 4"/>
            <p:cNvSpPr/>
            <p:nvPr/>
          </p:nvSpPr>
          <p:spPr>
            <a:xfrm>
              <a:off x="1768262" y="1101769"/>
              <a:ext cx="279899" cy="272124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BO" sz="2000"/>
            </a:p>
          </p:txBody>
        </p:sp>
      </p:grpSp>
      <p:graphicFrame>
        <p:nvGraphicFramePr>
          <p:cNvPr id="20" name="19 Diagrama"/>
          <p:cNvGraphicFramePr/>
          <p:nvPr/>
        </p:nvGraphicFramePr>
        <p:xfrm>
          <a:off x="4572000" y="1119046"/>
          <a:ext cx="410217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12 Imagen" descr="oficin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048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147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139700"/>
            <a:ext cx="6408737" cy="850900"/>
          </a:xfrm>
        </p:spPr>
        <p:txBody>
          <a:bodyPr/>
          <a:lstStyle/>
          <a:p>
            <a:pPr eaLnBrk="1" hangingPunct="1"/>
            <a:r>
              <a:rPr lang="es-BO" sz="3000" b="1" smtClean="0">
                <a:solidFill>
                  <a:srgbClr val="931618"/>
                </a:solidFill>
              </a:rPr>
              <a:t>ELEMENTOS DEL MARCO SAFE</a:t>
            </a:r>
            <a:endParaRPr lang="es-ES" sz="3000" b="1" smtClean="0">
              <a:solidFill>
                <a:srgbClr val="931618"/>
              </a:solidFill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254AC-9FB7-4474-8982-225EF391B12F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graphicFrame>
        <p:nvGraphicFramePr>
          <p:cNvPr id="27" name="26 Diagrama"/>
          <p:cNvGraphicFramePr/>
          <p:nvPr/>
        </p:nvGraphicFramePr>
        <p:xfrm>
          <a:off x="2123728" y="1196752"/>
          <a:ext cx="73803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eurolinkconsultores.com/Eng/GENTE_TRABAJAN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80728"/>
            <a:ext cx="3491880" cy="55446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171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30175"/>
            <a:ext cx="7097712" cy="850900"/>
          </a:xfrm>
        </p:spPr>
        <p:txBody>
          <a:bodyPr/>
          <a:lstStyle/>
          <a:p>
            <a:pPr eaLnBrk="1" hangingPunct="1"/>
            <a:r>
              <a:rPr lang="es-BO" sz="3000" b="1" smtClean="0">
                <a:solidFill>
                  <a:srgbClr val="931618"/>
                </a:solidFill>
              </a:rPr>
              <a:t>PILARES QUE SUSTENTAN AL OEA</a:t>
            </a:r>
            <a:endParaRPr lang="es-ES" sz="3000" b="1" smtClean="0">
              <a:solidFill>
                <a:srgbClr val="931618"/>
              </a:solidFill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4" name="13 Diagrama"/>
          <p:cNvGraphicFramePr/>
          <p:nvPr/>
        </p:nvGraphicFramePr>
        <p:xfrm>
          <a:off x="2267744" y="1052736"/>
          <a:ext cx="64087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3CF23-0A28-47FF-AB4D-A430D438A32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12 Imagen" descr="oficin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048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39700"/>
            <a:ext cx="6953250" cy="850900"/>
          </a:xfrm>
        </p:spPr>
        <p:txBody>
          <a:bodyPr/>
          <a:lstStyle/>
          <a:p>
            <a:pPr eaLnBrk="1" hangingPunct="1"/>
            <a:r>
              <a:rPr lang="es-BO" sz="3000" b="1" smtClean="0">
                <a:solidFill>
                  <a:srgbClr val="931618"/>
                </a:solidFill>
              </a:rPr>
              <a:t>PILARES QUE SUSTENTAN AL OEA</a:t>
            </a:r>
            <a:endParaRPr lang="es-ES" sz="3000" b="1" smtClean="0">
              <a:solidFill>
                <a:srgbClr val="931618"/>
              </a:solidFill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4" name="13 Diagrama"/>
          <p:cNvGraphicFramePr/>
          <p:nvPr/>
        </p:nvGraphicFramePr>
        <p:xfrm>
          <a:off x="2483768" y="980728"/>
          <a:ext cx="45365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11 Grupo"/>
          <p:cNvGrpSpPr/>
          <p:nvPr/>
        </p:nvGrpSpPr>
        <p:grpSpPr>
          <a:xfrm>
            <a:off x="3347864" y="3356992"/>
            <a:ext cx="2808312" cy="1296144"/>
            <a:chOff x="231947" y="1207"/>
            <a:chExt cx="1627071" cy="1627071"/>
          </a:xfrm>
          <a:solidFill>
            <a:srgbClr val="931618"/>
          </a:solidFill>
          <a:scene3d>
            <a:camera prst="orthographicFront"/>
            <a:lightRig rig="flat" dir="t"/>
          </a:scene3d>
        </p:grpSpPr>
        <p:sp>
          <p:nvSpPr>
            <p:cNvPr id="13" name="12 Elipse"/>
            <p:cNvSpPr/>
            <p:nvPr/>
          </p:nvSpPr>
          <p:spPr>
            <a:xfrm>
              <a:off x="231947" y="1207"/>
              <a:ext cx="1627071" cy="162707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70226" y="307281"/>
              <a:ext cx="1150513" cy="982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>
                <a:defRPr/>
              </a:pPr>
              <a:r>
                <a:rPr lang="es-ES" sz="2000" dirty="0"/>
                <a:t>NORMAS COMUNES</a:t>
              </a:r>
            </a:p>
          </p:txBody>
        </p:sp>
      </p:grpSp>
      <p:grpSp>
        <p:nvGrpSpPr>
          <p:cNvPr id="3" name="15 Grupo"/>
          <p:cNvGrpSpPr/>
          <p:nvPr/>
        </p:nvGrpSpPr>
        <p:grpSpPr>
          <a:xfrm>
            <a:off x="1835696" y="4869160"/>
            <a:ext cx="2808312" cy="1584176"/>
            <a:chOff x="231947" y="1207"/>
            <a:chExt cx="1627071" cy="1627071"/>
          </a:xfr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flat" dir="t"/>
          </a:scene3d>
        </p:grpSpPr>
        <p:sp>
          <p:nvSpPr>
            <p:cNvPr id="17" name="16 Elipse"/>
            <p:cNvSpPr/>
            <p:nvPr/>
          </p:nvSpPr>
          <p:spPr>
            <a:xfrm>
              <a:off x="231947" y="1207"/>
              <a:ext cx="1627071" cy="162707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470226" y="307281"/>
              <a:ext cx="1150513" cy="982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>
                <a:defRPr/>
              </a:pPr>
              <a:r>
                <a:rPr lang="es-ES" sz="2000" dirty="0">
                  <a:solidFill>
                    <a:srgbClr val="00286A"/>
                  </a:solidFill>
                </a:rPr>
                <a:t>OPTIMIZAR SEGURIDAD Y FACILITACION</a:t>
              </a:r>
            </a:p>
          </p:txBody>
        </p:sp>
      </p:grp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9789D-2202-4812-9CB3-913EB423BEEA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grpSp>
        <p:nvGrpSpPr>
          <p:cNvPr id="4" name="15 Grupo"/>
          <p:cNvGrpSpPr/>
          <p:nvPr/>
        </p:nvGrpSpPr>
        <p:grpSpPr>
          <a:xfrm>
            <a:off x="5076056" y="4797152"/>
            <a:ext cx="2808312" cy="1584176"/>
            <a:chOff x="231947" y="1207"/>
            <a:chExt cx="1627071" cy="1627071"/>
          </a:xfr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flat" dir="t"/>
          </a:scene3d>
        </p:grpSpPr>
        <p:sp>
          <p:nvSpPr>
            <p:cNvPr id="19" name="18 Elipse"/>
            <p:cNvSpPr/>
            <p:nvPr/>
          </p:nvSpPr>
          <p:spPr>
            <a:xfrm>
              <a:off x="231947" y="1207"/>
              <a:ext cx="1627071" cy="162707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470226" y="307281"/>
              <a:ext cx="1150513" cy="982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>
                <a:defRPr/>
              </a:pPr>
              <a:r>
                <a:rPr lang="es-ES" sz="2000" dirty="0">
                  <a:solidFill>
                    <a:srgbClr val="00286A"/>
                  </a:solidFill>
                </a:rPr>
                <a:t>TRANSMISION PREVIA DE INFORMACION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clubmodelismocastilla.es/images/candado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908720"/>
            <a:ext cx="4104456" cy="51845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219" name="Rectangle 19"/>
          <p:cNvSpPr>
            <a:spLocks noChangeArrowheads="1"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139700"/>
            <a:ext cx="6808787" cy="850900"/>
          </a:xfrm>
        </p:spPr>
        <p:txBody>
          <a:bodyPr/>
          <a:lstStyle/>
          <a:p>
            <a:pPr eaLnBrk="1" hangingPunct="1"/>
            <a:r>
              <a:rPr lang="es-BO" sz="3000" b="1" smtClean="0">
                <a:solidFill>
                  <a:srgbClr val="931618"/>
                </a:solidFill>
              </a:rPr>
              <a:t>PILARES QUE SUSTENTAN AL OEA</a:t>
            </a:r>
            <a:endParaRPr lang="es-ES" sz="3000" b="1" smtClean="0">
              <a:solidFill>
                <a:srgbClr val="931618"/>
              </a:solidFill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/>
          </a:p>
        </p:txBody>
      </p:sp>
      <p:graphicFrame>
        <p:nvGraphicFramePr>
          <p:cNvPr id="14" name="13 Diagrama"/>
          <p:cNvGraphicFramePr/>
          <p:nvPr/>
        </p:nvGraphicFramePr>
        <p:xfrm>
          <a:off x="683568" y="908720"/>
          <a:ext cx="45365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11 Grupo"/>
          <p:cNvGrpSpPr/>
          <p:nvPr/>
        </p:nvGrpSpPr>
        <p:grpSpPr>
          <a:xfrm>
            <a:off x="1763688" y="3140968"/>
            <a:ext cx="2808312" cy="1584176"/>
            <a:chOff x="231947" y="1207"/>
            <a:chExt cx="1627071" cy="1627071"/>
          </a:xfrm>
          <a:solidFill>
            <a:srgbClr val="931618"/>
          </a:solidFill>
          <a:scene3d>
            <a:camera prst="orthographicFront"/>
            <a:lightRig rig="flat" dir="t"/>
          </a:scene3d>
        </p:grpSpPr>
        <p:sp>
          <p:nvSpPr>
            <p:cNvPr id="13" name="12 Elipse"/>
            <p:cNvSpPr/>
            <p:nvPr/>
          </p:nvSpPr>
          <p:spPr>
            <a:xfrm>
              <a:off x="231947" y="1207"/>
              <a:ext cx="1627071" cy="162707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70226" y="307281"/>
              <a:ext cx="1150513" cy="982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>
                <a:defRPr/>
              </a:pPr>
              <a:r>
                <a:rPr lang="es-ES" dirty="0"/>
                <a:t>ASOCIACIÓN CON EL SECTOR PRIVADO</a:t>
              </a:r>
            </a:p>
          </p:txBody>
        </p:sp>
      </p:grpSp>
      <p:grpSp>
        <p:nvGrpSpPr>
          <p:cNvPr id="3" name="15 Grupo"/>
          <p:cNvGrpSpPr/>
          <p:nvPr/>
        </p:nvGrpSpPr>
        <p:grpSpPr>
          <a:xfrm>
            <a:off x="3995936" y="4725144"/>
            <a:ext cx="2808312" cy="1584176"/>
            <a:chOff x="231947" y="1207"/>
            <a:chExt cx="1627071" cy="1627071"/>
          </a:xfr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flat" dir="t"/>
          </a:scene3d>
        </p:grpSpPr>
        <p:sp>
          <p:nvSpPr>
            <p:cNvPr id="17" name="16 Elipse"/>
            <p:cNvSpPr/>
            <p:nvPr/>
          </p:nvSpPr>
          <p:spPr>
            <a:xfrm>
              <a:off x="231947" y="1207"/>
              <a:ext cx="1627071" cy="162707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458186" y="370996"/>
              <a:ext cx="1150513" cy="982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>
                <a:defRPr/>
              </a:pPr>
              <a:r>
                <a:rPr lang="es-ES" sz="2000" dirty="0">
                  <a:solidFill>
                    <a:srgbClr val="00286A"/>
                  </a:solidFill>
                </a:rPr>
                <a:t>VENTAJAS Y BENEFICIOS</a:t>
              </a:r>
            </a:p>
            <a:p>
              <a:pPr algn="ctr">
                <a:defRPr/>
              </a:pPr>
              <a:r>
                <a:rPr lang="es-ES" dirty="0">
                  <a:solidFill>
                    <a:srgbClr val="00286A"/>
                  </a:solidFill>
                </a:rPr>
                <a:t> CONCRETAS</a:t>
              </a:r>
            </a:p>
          </p:txBody>
        </p:sp>
      </p:grpSp>
      <p:grpSp>
        <p:nvGrpSpPr>
          <p:cNvPr id="4" name="15 Grupo"/>
          <p:cNvGrpSpPr/>
          <p:nvPr/>
        </p:nvGrpSpPr>
        <p:grpSpPr>
          <a:xfrm>
            <a:off x="179512" y="4797152"/>
            <a:ext cx="3168352" cy="1584176"/>
            <a:chOff x="231947" y="1207"/>
            <a:chExt cx="1627071" cy="1627071"/>
          </a:xfrm>
          <a:gradFill>
            <a:gsLst>
              <a:gs pos="0">
                <a:srgbClr val="00206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</a:gradFill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231947" y="1207"/>
              <a:ext cx="1627071" cy="1627071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470226" y="307281"/>
              <a:ext cx="1150513" cy="9820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30" tIns="24130" rIns="24130" bIns="24130" spcCol="1270" anchor="ctr"/>
            <a:lstStyle/>
            <a:p>
              <a:pPr algn="ctr">
                <a:defRPr/>
              </a:pPr>
              <a:r>
                <a:rPr lang="es-ES" sz="2000" dirty="0">
                  <a:solidFill>
                    <a:srgbClr val="00286A"/>
                  </a:solidFill>
                </a:rPr>
                <a:t>SEGURIDAD </a:t>
              </a:r>
            </a:p>
            <a:p>
              <a:pPr algn="ctr">
                <a:defRPr/>
              </a:pPr>
              <a:r>
                <a:rPr lang="es-ES" sz="2000" dirty="0">
                  <a:solidFill>
                    <a:srgbClr val="00286A"/>
                  </a:solidFill>
                </a:rPr>
                <a:t>Y</a:t>
              </a:r>
            </a:p>
            <a:p>
              <a:pPr algn="ctr">
                <a:defRPr/>
              </a:pPr>
              <a:r>
                <a:rPr lang="es-ES" sz="2000" dirty="0">
                  <a:solidFill>
                    <a:srgbClr val="00286A"/>
                  </a:solidFill>
                </a:rPr>
                <a:t>FIABILIDAD</a:t>
              </a:r>
            </a:p>
          </p:txBody>
        </p:sp>
      </p:grp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D9D10-60BB-4F1B-A768-6E12742E87EF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cxnSp>
        <p:nvCxnSpPr>
          <p:cNvPr id="9227" name="23 Conector recto"/>
          <p:cNvCxnSpPr>
            <a:cxnSpLocks noChangeShapeType="1"/>
          </p:cNvCxnSpPr>
          <p:nvPr/>
        </p:nvCxnSpPr>
        <p:spPr bwMode="auto">
          <a:xfrm rot="10800000">
            <a:off x="3348038" y="5589588"/>
            <a:ext cx="647700" cy="0"/>
          </a:xfrm>
          <a:prstGeom prst="line">
            <a:avLst/>
          </a:prstGeom>
          <a:noFill/>
          <a:ln w="38100" algn="ctr">
            <a:solidFill>
              <a:srgbClr val="931618"/>
            </a:solidFill>
            <a:round/>
            <a:headEnd/>
            <a:tailEnd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536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BO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12775"/>
          </a:xfrm>
        </p:spPr>
        <p:txBody>
          <a:bodyPr/>
          <a:lstStyle/>
          <a:p>
            <a:pPr eaLnBrk="1" hangingPunct="1"/>
            <a:r>
              <a:rPr lang="es-BO" sz="3200" b="1" smtClean="0">
                <a:solidFill>
                  <a:srgbClr val="931618"/>
                </a:solidFill>
              </a:rPr>
              <a:t>OPERADOR ECONÓMICO AUTORIZADO</a:t>
            </a:r>
            <a:endParaRPr lang="es-ES" sz="3200" b="1" smtClean="0">
              <a:solidFill>
                <a:srgbClr val="931618"/>
              </a:solidFill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539552" y="1196752"/>
          <a:ext cx="82153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93161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BO">
              <a:solidFill>
                <a:srgbClr val="931618"/>
              </a:solidFill>
            </a:endParaRPr>
          </a:p>
        </p:txBody>
      </p:sp>
      <p:pic>
        <p:nvPicPr>
          <p:cNvPr id="7178" name="Picture 10" descr="http://www.monografias.com/trabajos63/personalidad-ser-humano/personalidad-ser-humano_image00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653136"/>
            <a:ext cx="3371850" cy="191415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80" name="Picture 12" descr="http://www.navarra.es/NR/rdonlyres/44C2B4B5-206B-4A9C-AD6F-D4582823CA10/128079/edificioIndustr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4653136"/>
            <a:ext cx="3312368" cy="18493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549F4-1ED4-4B47-A6DA-CF65C590B868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127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>
          <a:outerShdw dist="91581" dir="7421404" algn="ctr" rotWithShape="0">
            <a:schemeClr val="accent2"/>
          </a:outerShdw>
        </a:effec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127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>
          <a:outerShdw dist="91581" dir="7421404" algn="ctr" rotWithShape="0">
            <a:schemeClr val="accent2"/>
          </a:outerShdw>
        </a:effec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8949</TotalTime>
  <Words>1312</Words>
  <Application>Microsoft Office PowerPoint</Application>
  <PresentationFormat>Presentación en pantalla (4:3)</PresentationFormat>
  <Paragraphs>321</Paragraphs>
  <Slides>30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Gulim</vt:lpstr>
      <vt:lpstr>Wingdings</vt:lpstr>
      <vt:lpstr>MS PGothic</vt:lpstr>
      <vt:lpstr>Times New Roman</vt:lpstr>
      <vt:lpstr>Diseño predeterminado</vt:lpstr>
      <vt:lpstr>Diapositiva 1</vt:lpstr>
      <vt:lpstr>Diapositiva 2</vt:lpstr>
      <vt:lpstr>ANTECEDENTES</vt:lpstr>
      <vt:lpstr>ANTECEDENTES</vt:lpstr>
      <vt:lpstr>ELEMENTOS DEL MARCO SAFE</vt:lpstr>
      <vt:lpstr>PILARES QUE SUSTENTAN AL OEA</vt:lpstr>
      <vt:lpstr>PILARES QUE SUSTENTAN AL OEA</vt:lpstr>
      <vt:lpstr>PILARES QUE SUSTENTAN AL OEA</vt:lpstr>
      <vt:lpstr>OPERADOR ECONÓMICO AUTORIZADO</vt:lpstr>
      <vt:lpstr>¿QUIÉNES PUEDEN OBTENER CERTIFICACIÓN DE OEA?</vt:lpstr>
      <vt:lpstr>Diapositiva 11</vt:lpstr>
      <vt:lpstr>CERTIFICADOS OEA EN LA UNIÓN EUROPEA</vt:lpstr>
      <vt:lpstr>REQUISITOS DEL OEA EN LA UE</vt:lpstr>
      <vt:lpstr>VENTAJAS EN LA UNIÓN EUROPEA</vt:lpstr>
      <vt:lpstr>EL OEA EN ESTADOS UNIDOS</vt:lpstr>
      <vt:lpstr>Programas OEA funcionando</vt:lpstr>
      <vt:lpstr>Programas Piloto OEA y próximos a entrar en funcionamiento</vt:lpstr>
      <vt:lpstr>EL OEA EN BOLIVIA</vt:lpstr>
      <vt:lpstr>Diapositiva 19</vt:lpstr>
      <vt:lpstr>  REQUISITOS PARA SER  DESPACHANTE DE ADUANA </vt:lpstr>
      <vt:lpstr> OBLIGACIONES Y RESPONSABILIDADES DEL DESPACHANTE DE ADUANA </vt:lpstr>
      <vt:lpstr> OBLIGACIONES Y RESPONSABILIDADES DEL DESPACHANTE DE ADUANA </vt:lpstr>
      <vt:lpstr> OBLIGACIONES Y RESPONSABILIDADES DEL DESPACHANTE DE ADUANA </vt:lpstr>
      <vt:lpstr> RESPONSABILIDAD SOLIDARIA E  INDIVISIBLE</vt:lpstr>
      <vt:lpstr> DESPACHANTE DE ADUANA SOCIO CONFIABLE Y ESTRATEGICO PARA LAS ADUANAS</vt:lpstr>
      <vt:lpstr>CONCLUSIONES</vt:lpstr>
      <vt:lpstr>CONCLUSIONES</vt:lpstr>
      <vt:lpstr>CONCLUSIONES</vt:lpstr>
      <vt:lpstr>CONCLUSIONES</vt:lpstr>
      <vt:lpstr>GRACIAS POR  SU ATENCION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  2007</dc:title>
  <dc:creator>Jorge</dc:creator>
  <cp:lastModifiedBy>Li</cp:lastModifiedBy>
  <cp:revision>1064</cp:revision>
  <dcterms:created xsi:type="dcterms:W3CDTF">2007-12-20T19:53:14Z</dcterms:created>
  <dcterms:modified xsi:type="dcterms:W3CDTF">2010-11-10T20:21:38Z</dcterms:modified>
</cp:coreProperties>
</file>